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1" r:id="rId3"/>
    <p:sldId id="257" r:id="rId4"/>
    <p:sldId id="258" r:id="rId5"/>
    <p:sldId id="262" r:id="rId6"/>
    <p:sldId id="263" r:id="rId7"/>
    <p:sldId id="276" r:id="rId8"/>
    <p:sldId id="278" r:id="rId9"/>
    <p:sldId id="277" r:id="rId10"/>
    <p:sldId id="279" r:id="rId11"/>
    <p:sldId id="280" r:id="rId12"/>
    <p:sldId id="264" r:id="rId13"/>
    <p:sldId id="265" r:id="rId14"/>
    <p:sldId id="281" r:id="rId15"/>
    <p:sldId id="266" r:id="rId16"/>
    <p:sldId id="267" r:id="rId17"/>
    <p:sldId id="270" r:id="rId18"/>
    <p:sldId id="282" r:id="rId19"/>
    <p:sldId id="283" r:id="rId2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아나콘다 설치하기" id="{23AB043C-818F-44D2-BF6A-F97DBBB0DE63}">
          <p14:sldIdLst>
            <p14:sldId id="256"/>
            <p14:sldId id="261"/>
            <p14:sldId id="257"/>
            <p14:sldId id="258"/>
            <p14:sldId id="262"/>
            <p14:sldId id="263"/>
          </p14:sldIdLst>
        </p14:section>
        <p14:section name="주피터 노트북 및 가상환경" id="{90863CDD-4748-49F3-BE62-4B9292BAED5D}">
          <p14:sldIdLst>
            <p14:sldId id="276"/>
            <p14:sldId id="278"/>
            <p14:sldId id="277"/>
            <p14:sldId id="279"/>
            <p14:sldId id="280"/>
          </p14:sldIdLst>
        </p14:section>
        <p14:section name="주피터 시작 경로 설정" id="{6B651515-91F9-4755-BE09-94D820EC002B}">
          <p14:sldIdLst>
            <p14:sldId id="264"/>
            <p14:sldId id="265"/>
            <p14:sldId id="281"/>
            <p14:sldId id="266"/>
            <p14:sldId id="267"/>
          </p14:sldIdLst>
        </p14:section>
        <p14:section name="주피터 노트북 실행" id="{D5F7AB3D-E783-4C73-911E-F3399CDA51E2}">
          <p14:sldIdLst>
            <p14:sldId id="270"/>
            <p14:sldId id="282"/>
            <p14:sldId id="28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1A2A820-1BA0-4A05-9FC3-8180EE06C328}" v="37" dt="2022-02-01T15:37:46.11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38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5" y="6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07CE31-D2BB-48EA-B191-4236D11802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4278B20-5969-4C68-95B6-4C3E1F659F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9FED39C-1A2A-4205-BF97-0948A68CDE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C2022-B6F9-4EE0-A57C-F73740730B5D}" type="datetimeFigureOut">
              <a:rPr lang="ko-KR" altLang="en-US" smtClean="0"/>
              <a:t>2022-02-05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39173C8-446F-4568-A18F-FBD8CBD620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37B9D58-879D-4B23-8D65-C81410B4A0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A464E7-E9E8-40C9-B093-27CE246A39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241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C565E4-45B4-48E3-AC42-27B3851F82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85B9326-91BF-43D1-A44F-849038B8E0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AD9865D-47C7-4022-9A83-A1650CF58F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C2022-B6F9-4EE0-A57C-F73740730B5D}" type="datetimeFigureOut">
              <a:rPr lang="ko-KR" altLang="en-US" smtClean="0"/>
              <a:t>2022-02-05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A1E7C8D-7001-460B-908E-88B698A964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BF3CCCA-0698-4454-8FC4-6C0166DEEC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A464E7-E9E8-40C9-B093-27CE246A39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39683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7960678-18B5-4C3B-A9CF-5A89EE26E2C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7F4F09C-208C-465A-A00B-B4F45C307C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6777320-1051-4170-A6DE-551B39AA44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C2022-B6F9-4EE0-A57C-F73740730B5D}" type="datetimeFigureOut">
              <a:rPr lang="ko-KR" altLang="en-US" smtClean="0"/>
              <a:t>2022-02-05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897DBF8-67E9-48DF-AF4E-B4846E0C2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4D59B50-98DA-4A4D-BF29-72E6E7A4C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A464E7-E9E8-40C9-B093-27CE246A39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873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A604C7-5FA3-46AF-BB1A-B7EF8568D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9E9A07E-334A-49D8-8EEB-8875429185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318C3B0-671C-4C42-92F1-6785BA7D13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C2022-B6F9-4EE0-A57C-F73740730B5D}" type="datetimeFigureOut">
              <a:rPr lang="ko-KR" altLang="en-US" smtClean="0"/>
              <a:t>2022-02-05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949C6D3-5EFB-4A36-A7DB-A30DD868B9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B56434E-2C63-405A-B13E-09DA401F5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A464E7-E9E8-40C9-B093-27CE246A39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94056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467751-BCA9-447D-986F-2C6D54417F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3EDA5D5-FD97-4C69-BC2B-2216204750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1E27BB1-866A-4D9C-B7ED-8F421D4B62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C2022-B6F9-4EE0-A57C-F73740730B5D}" type="datetimeFigureOut">
              <a:rPr lang="ko-KR" altLang="en-US" smtClean="0"/>
              <a:t>2022-02-05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030AA5D-D1DD-49C3-97AF-37CAE60A21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615FD91-C3C7-435A-BE70-1C6136AAB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A464E7-E9E8-40C9-B093-27CE246A39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75955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332495-6FB1-42F3-B2C0-58A036472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D1D5BDE-A716-4E3D-92B8-93F2CF6A7F6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2DE77A4-855A-440C-8706-E51E4E5B75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C429527-48AD-4BED-9EBC-E3004B68FC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C2022-B6F9-4EE0-A57C-F73740730B5D}" type="datetimeFigureOut">
              <a:rPr lang="ko-KR" altLang="en-US" smtClean="0"/>
              <a:t>2022-02-05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38E43C9-8F76-4AC1-9604-86483FC76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9F9B6CA-11D1-421D-8DB3-837091DA31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A464E7-E9E8-40C9-B093-27CE246A39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5479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B1A632-DB99-4C8A-AD1B-03936C63DD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D99B28A-2241-4226-B8E1-E57B6DF827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AA86855-3459-4988-8D24-A55D873144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E838922-FF75-4768-BF6B-EA99B3E2E2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A48D73D-60A7-43F6-966D-3353DF7AAF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E509CE3-6457-4B0A-A154-3A218907A9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C2022-B6F9-4EE0-A57C-F73740730B5D}" type="datetimeFigureOut">
              <a:rPr lang="ko-KR" altLang="en-US" smtClean="0"/>
              <a:t>2022-02-05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B32045E-0228-4D2E-B4BD-BFC417FF11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A56A892-F78E-4916-8F36-BD4A9009D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A464E7-E9E8-40C9-B093-27CE246A39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69085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448D7E-34CF-4411-B94B-416D82C24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BBDC9BF-6500-483E-BC4C-AFCABE7870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C2022-B6F9-4EE0-A57C-F73740730B5D}" type="datetimeFigureOut">
              <a:rPr lang="ko-KR" altLang="en-US" smtClean="0"/>
              <a:t>2022-02-05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2C2739C-0ED6-46F2-BF68-543A72C94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CB2F4B4-BA69-4560-B650-51822AF8A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A464E7-E9E8-40C9-B093-27CE246A39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28544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5E50580-82F8-44EA-8C1D-823B3918E7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C2022-B6F9-4EE0-A57C-F73740730B5D}" type="datetimeFigureOut">
              <a:rPr lang="ko-KR" altLang="en-US" smtClean="0"/>
              <a:t>2022-02-05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236B01E-DB96-410E-AC6D-221CCA6829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1C64EC8-3863-4DD6-98F4-CA0303550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A464E7-E9E8-40C9-B093-27CE246A39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12126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15F045-165A-478F-AD28-5F19F9B250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9FCD6CA-93E3-48B4-BC2F-B683AA07BF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FCA6F83-D41F-4395-B7E4-414A02EB33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19E92D8-606F-46D4-B41F-4DF89701FC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C2022-B6F9-4EE0-A57C-F73740730B5D}" type="datetimeFigureOut">
              <a:rPr lang="ko-KR" altLang="en-US" smtClean="0"/>
              <a:t>2022-02-05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F39995A-DA28-4844-9345-65EB7B036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8DD9309-169C-4254-ABCC-79247A7E5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A464E7-E9E8-40C9-B093-27CE246A39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35086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AF120A-99BD-4D46-B164-154D615A8D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43158F4-EBE9-4BED-ACA8-27E0F395304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3C7905F-DF90-4708-ACA5-87B3B78CF6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D480013-C6A7-4F96-8CA5-EFC8589A06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C2022-B6F9-4EE0-A57C-F73740730B5D}" type="datetimeFigureOut">
              <a:rPr lang="ko-KR" altLang="en-US" smtClean="0"/>
              <a:t>2022-02-05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B7FCBC7-B57C-4E15-A54B-809FC2CE9A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FF208AE-14FF-426D-A04E-723E801E8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A464E7-E9E8-40C9-B093-27CE246A39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02863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25657D4-610F-4B5A-8359-2F6F89C014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D71EE1F-ED2B-4E79-8C11-A0244680EB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27B44C1-8DFA-4A94-B8C2-91D135DE42E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1C2022-B6F9-4EE0-A57C-F73740730B5D}" type="datetimeFigureOut">
              <a:rPr lang="ko-KR" altLang="en-US" smtClean="0"/>
              <a:t>2022-02-05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D9E776F-D34D-4700-8224-019BFF61A1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3C982E9-B842-4922-A36E-4FDF04CCF5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A464E7-E9E8-40C9-B093-27CE246A39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96821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www.anaconda.com/products/individua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hyperlink" Target="https://jinho-study.tistory.com/245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22.svg"/><Relationship Id="rId7" Type="http://schemas.openxmlformats.org/officeDocument/2006/relationships/image" Target="../media/image4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7" Type="http://schemas.openxmlformats.org/officeDocument/2006/relationships/image" Target="../media/image48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32.png"/><Relationship Id="rId4" Type="http://schemas.openxmlformats.org/officeDocument/2006/relationships/image" Target="../media/image4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52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22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22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7.png"/><Relationship Id="rId7" Type="http://schemas.openxmlformats.org/officeDocument/2006/relationships/image" Target="../media/image22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9" Type="http://schemas.openxmlformats.org/officeDocument/2006/relationships/image" Target="../media/image3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22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5B5B0720-D6D7-4FD1-BACC-9D0474819A24}"/>
              </a:ext>
            </a:extLst>
          </p:cNvPr>
          <p:cNvSpPr txBox="1"/>
          <p:nvPr/>
        </p:nvSpPr>
        <p:spPr>
          <a:xfrm>
            <a:off x="504825" y="484264"/>
            <a:ext cx="6096000" cy="334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127000" lvl="0" algn="just" latinLnBrk="0"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u="sng" kern="100" dirty="0">
                <a:solidFill>
                  <a:srgbClr val="0563C1"/>
                </a:solidFill>
                <a:effectLst/>
                <a:ea typeface="맑은 고딕" panose="020B0503020000020004" pitchFamily="50" charset="-127"/>
                <a:cs typeface="Arial" panose="020B0604020202020204" pitchFamily="34" charset="0"/>
                <a:hlinkClick r:id="rId2"/>
              </a:rPr>
              <a:t>https://www.anaconda.com/products/individual</a:t>
            </a:r>
            <a:r>
              <a:rPr lang="en-US" altLang="ko-KR" sz="1600" kern="100" dirty="0">
                <a:effectLst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ko-KR" altLang="ko-KR" sz="1600" kern="100" dirty="0">
                <a:effectLst/>
                <a:ea typeface="맑은 고딕" panose="020B0503020000020004" pitchFamily="50" charset="-127"/>
                <a:cs typeface="Arial" panose="020B0604020202020204" pitchFamily="34" charset="0"/>
              </a:rPr>
              <a:t>접속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EE31767-C17B-4ADA-B8D6-A5BA27ED6982}"/>
              </a:ext>
            </a:extLst>
          </p:cNvPr>
          <p:cNvSpPr txBox="1"/>
          <p:nvPr/>
        </p:nvSpPr>
        <p:spPr>
          <a:xfrm>
            <a:off x="504825" y="1244084"/>
            <a:ext cx="458152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kern="100">
                <a:effectLst/>
                <a:ea typeface="맑은 고딕" panose="020B0503020000020004" pitchFamily="50" charset="-127"/>
                <a:cs typeface="Arial" panose="020B0604020202020204" pitchFamily="34" charset="0"/>
              </a:rPr>
              <a:t>아나콘다 설치 프로그램 다운로드</a:t>
            </a:r>
            <a:endParaRPr lang="ko-KR" altLang="en-US" sz="1600" dirty="0"/>
          </a:p>
        </p:txBody>
      </p:sp>
      <p:pic>
        <p:nvPicPr>
          <p:cNvPr id="21" name="그림 20" descr="텍스트이(가) 표시된 사진&#10;&#10;자동 생성된 설명">
            <a:extLst>
              <a:ext uri="{FF2B5EF4-FFF2-40B4-BE49-F238E27FC236}">
                <a16:creationId xmlns:a16="http://schemas.microsoft.com/office/drawing/2014/main" id="{761A075A-E810-42AF-B8AE-39E96A3299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825" y="1851342"/>
            <a:ext cx="5731510" cy="2640965"/>
          </a:xfrm>
          <a:prstGeom prst="rect">
            <a:avLst/>
          </a:prstGeom>
        </p:spPr>
      </p:pic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9032B6A6-A303-449B-A914-E6712A3C0F6C}"/>
              </a:ext>
            </a:extLst>
          </p:cNvPr>
          <p:cNvSpPr/>
          <p:nvPr/>
        </p:nvSpPr>
        <p:spPr>
          <a:xfrm>
            <a:off x="4607024" y="3003639"/>
            <a:ext cx="1031776" cy="43488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124F4DD0-0819-47C7-9455-134B6DC0ABB0}"/>
              </a:ext>
            </a:extLst>
          </p:cNvPr>
          <p:cNvSpPr/>
          <p:nvPr/>
        </p:nvSpPr>
        <p:spPr>
          <a:xfrm rot="13500000">
            <a:off x="5509884" y="3359607"/>
            <a:ext cx="276073" cy="172195"/>
          </a:xfrm>
          <a:prstGeom prst="rightArrow">
            <a:avLst>
              <a:gd name="adj1" fmla="val 24094"/>
              <a:gd name="adj2" fmla="val 8425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F7224A-C636-4518-860B-0B24E12B79F1}"/>
              </a:ext>
            </a:extLst>
          </p:cNvPr>
          <p:cNvSpPr txBox="1"/>
          <p:nvPr/>
        </p:nvSpPr>
        <p:spPr>
          <a:xfrm>
            <a:off x="765496" y="5332728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4"/>
              </a:rPr>
              <a:t>https://jinho-study.tistory.com/245</a:t>
            </a:r>
            <a:endParaRPr lang="en-US" altLang="ko-KR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26AEA0C-003E-46F9-AB2F-92140E819C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825" y="7193399"/>
            <a:ext cx="5730737" cy="2639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6818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3CC4166-094C-4D62-8C89-3FB698DFAC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7325" y="1009650"/>
            <a:ext cx="9277350" cy="4838700"/>
          </a:xfrm>
          <a:prstGeom prst="rect">
            <a:avLst/>
          </a:prstGeom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1659D97A-8C4F-4001-945B-2420B7A70ADF}"/>
              </a:ext>
            </a:extLst>
          </p:cNvPr>
          <p:cNvSpPr/>
          <p:nvPr/>
        </p:nvSpPr>
        <p:spPr>
          <a:xfrm>
            <a:off x="1252867" y="3216365"/>
            <a:ext cx="962830" cy="274321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E5127C2-848C-44C5-82A4-677B889E76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2380" y="6481022"/>
            <a:ext cx="9492295" cy="5371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2060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3E38513B-38E9-49D7-902D-309F6EEA240D}"/>
              </a:ext>
            </a:extLst>
          </p:cNvPr>
          <p:cNvSpPr txBox="1"/>
          <p:nvPr/>
        </p:nvSpPr>
        <p:spPr>
          <a:xfrm>
            <a:off x="2284502" y="1944336"/>
            <a:ext cx="505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(</a:t>
            </a:r>
            <a:r>
              <a:rPr lang="en-US" altLang="ko-KR" dirty="0" err="1"/>
              <a:t>chemeng</a:t>
            </a:r>
            <a:r>
              <a:rPr lang="en-US" altLang="ko-KR" dirty="0"/>
              <a:t>) &gt; </a:t>
            </a:r>
            <a:r>
              <a:rPr lang="en-US" altLang="ko-KR" dirty="0" err="1"/>
              <a:t>conda</a:t>
            </a:r>
            <a:r>
              <a:rPr lang="en-US" altLang="ko-KR" dirty="0"/>
              <a:t> install </a:t>
            </a:r>
            <a:r>
              <a:rPr lang="en-US" altLang="ko-KR" dirty="0" err="1"/>
              <a:t>jupyter</a:t>
            </a:r>
            <a:r>
              <a:rPr lang="en-US" altLang="ko-KR" dirty="0"/>
              <a:t> notebook </a:t>
            </a:r>
            <a:endParaRPr lang="ko-KR" altLang="en-US" dirty="0"/>
          </a:p>
        </p:txBody>
      </p:sp>
      <p:pic>
        <p:nvPicPr>
          <p:cNvPr id="31" name="그래픽 30" descr="키보드 단색으로 채워진">
            <a:extLst>
              <a:ext uri="{FF2B5EF4-FFF2-40B4-BE49-F238E27FC236}">
                <a16:creationId xmlns:a16="http://schemas.microsoft.com/office/drawing/2014/main" id="{1C1607EC-167C-42CD-B99C-7D4257C2C4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43326" y="1957798"/>
            <a:ext cx="352541" cy="35254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8066FD81-967C-4CAE-8D1C-D3B8E08D7BA4}"/>
              </a:ext>
            </a:extLst>
          </p:cNvPr>
          <p:cNvSpPr txBox="1"/>
          <p:nvPr/>
        </p:nvSpPr>
        <p:spPr>
          <a:xfrm>
            <a:off x="1329029" y="1949403"/>
            <a:ext cx="514297" cy="369332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9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8F0E9B-5628-4820-9EB3-CFC5F46098EC}"/>
              </a:ext>
            </a:extLst>
          </p:cNvPr>
          <p:cNvSpPr txBox="1"/>
          <p:nvPr/>
        </p:nvSpPr>
        <p:spPr>
          <a:xfrm>
            <a:off x="2284502" y="2446021"/>
            <a:ext cx="3262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Proceed([y]/n)? </a:t>
            </a:r>
            <a:r>
              <a:rPr lang="en-US" altLang="ko-KR" dirty="0">
                <a:sym typeface="Wingdings" panose="05000000000000000000" pitchFamily="2" charset="2"/>
              </a:rPr>
              <a:t>y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4F0BCC-583D-42B7-B308-87B5F5AE3644}"/>
              </a:ext>
            </a:extLst>
          </p:cNvPr>
          <p:cNvSpPr txBox="1"/>
          <p:nvPr/>
        </p:nvSpPr>
        <p:spPr>
          <a:xfrm>
            <a:off x="2284502" y="3027936"/>
            <a:ext cx="505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(</a:t>
            </a:r>
            <a:r>
              <a:rPr lang="en-US" altLang="ko-KR" dirty="0" err="1"/>
              <a:t>chemeng</a:t>
            </a:r>
            <a:r>
              <a:rPr lang="en-US" altLang="ko-KR" dirty="0"/>
              <a:t>) &gt; </a:t>
            </a:r>
            <a:r>
              <a:rPr lang="en-US" altLang="ko-KR" dirty="0" err="1"/>
              <a:t>conda</a:t>
            </a:r>
            <a:r>
              <a:rPr lang="en-US" altLang="ko-KR" dirty="0"/>
              <a:t> install </a:t>
            </a:r>
            <a:r>
              <a:rPr lang="en-US" altLang="ko-KR" dirty="0" err="1"/>
              <a:t>nb_conda</a:t>
            </a:r>
            <a:endParaRPr lang="ko-KR" altLang="en-US" dirty="0"/>
          </a:p>
        </p:txBody>
      </p:sp>
      <p:pic>
        <p:nvPicPr>
          <p:cNvPr id="8" name="그래픽 7" descr="키보드 단색으로 채워진">
            <a:extLst>
              <a:ext uri="{FF2B5EF4-FFF2-40B4-BE49-F238E27FC236}">
                <a16:creationId xmlns:a16="http://schemas.microsoft.com/office/drawing/2014/main" id="{74B54989-D0C2-4D08-8ADD-53158BE04F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43326" y="3041398"/>
            <a:ext cx="352541" cy="35254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AB4124B-99F4-4F7C-8E86-71ED20327CB6}"/>
              </a:ext>
            </a:extLst>
          </p:cNvPr>
          <p:cNvSpPr txBox="1"/>
          <p:nvPr/>
        </p:nvSpPr>
        <p:spPr>
          <a:xfrm>
            <a:off x="1329029" y="3033003"/>
            <a:ext cx="514297" cy="369332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10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7E3C493-CA00-4889-ACD8-C5F5529E7C2C}"/>
              </a:ext>
            </a:extLst>
          </p:cNvPr>
          <p:cNvSpPr txBox="1"/>
          <p:nvPr/>
        </p:nvSpPr>
        <p:spPr>
          <a:xfrm>
            <a:off x="2284502" y="3529621"/>
            <a:ext cx="3262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Proceed([y]/n)? </a:t>
            </a:r>
            <a:r>
              <a:rPr lang="en-US" altLang="ko-KR" dirty="0">
                <a:sym typeface="Wingdings" panose="05000000000000000000" pitchFamily="2" charset="2"/>
              </a:rPr>
              <a:t>y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FC40D5-564D-4337-A0E7-85DF832A0A4F}"/>
              </a:ext>
            </a:extLst>
          </p:cNvPr>
          <p:cNvSpPr txBox="1"/>
          <p:nvPr/>
        </p:nvSpPr>
        <p:spPr>
          <a:xfrm>
            <a:off x="2284502" y="4153917"/>
            <a:ext cx="88797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(</a:t>
            </a:r>
            <a:r>
              <a:rPr lang="en-US" altLang="ko-KR" dirty="0" err="1"/>
              <a:t>chemeng</a:t>
            </a:r>
            <a:r>
              <a:rPr lang="en-US" altLang="ko-KR" dirty="0"/>
              <a:t>) &gt; pip install </a:t>
            </a:r>
            <a:r>
              <a:rPr lang="en-US" altLang="ko-KR" dirty="0" err="1"/>
              <a:t>numpy</a:t>
            </a:r>
            <a:r>
              <a:rPr lang="en-US" altLang="ko-KR" dirty="0"/>
              <a:t> pandas matplotlib seaborn </a:t>
            </a:r>
            <a:r>
              <a:rPr lang="en-US" altLang="ko-KR" dirty="0" err="1"/>
              <a:t>joblib</a:t>
            </a:r>
            <a:r>
              <a:rPr lang="en-US" altLang="ko-KR" dirty="0"/>
              <a:t> scikit-learn</a:t>
            </a:r>
            <a:endParaRPr lang="ko-KR" altLang="en-US" dirty="0"/>
          </a:p>
        </p:txBody>
      </p:sp>
      <p:pic>
        <p:nvPicPr>
          <p:cNvPr id="13" name="그래픽 12" descr="키보드 단색으로 채워진">
            <a:extLst>
              <a:ext uri="{FF2B5EF4-FFF2-40B4-BE49-F238E27FC236}">
                <a16:creationId xmlns:a16="http://schemas.microsoft.com/office/drawing/2014/main" id="{7DE133B6-9D4B-4877-8E2B-2109DA602B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43327" y="4167379"/>
            <a:ext cx="352541" cy="35254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2999622-DFD8-4F1F-8AEA-0298DA0F8C1B}"/>
              </a:ext>
            </a:extLst>
          </p:cNvPr>
          <p:cNvSpPr txBox="1"/>
          <p:nvPr/>
        </p:nvSpPr>
        <p:spPr>
          <a:xfrm>
            <a:off x="1329030" y="4158984"/>
            <a:ext cx="514297" cy="369332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24E3761-40F0-42EB-A6BF-A6BF3FD280FA}"/>
              </a:ext>
            </a:extLst>
          </p:cNvPr>
          <p:cNvSpPr txBox="1"/>
          <p:nvPr/>
        </p:nvSpPr>
        <p:spPr>
          <a:xfrm>
            <a:off x="2284502" y="5009903"/>
            <a:ext cx="88797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(</a:t>
            </a:r>
            <a:r>
              <a:rPr lang="en-US" altLang="ko-KR" dirty="0" err="1"/>
              <a:t>chemeng</a:t>
            </a:r>
            <a:r>
              <a:rPr lang="en-US" altLang="ko-KR" dirty="0"/>
              <a:t>) &gt; pip install </a:t>
            </a:r>
            <a:r>
              <a:rPr lang="en-US" altLang="ko-KR" dirty="0" err="1"/>
              <a:t>tensorflow</a:t>
            </a:r>
            <a:r>
              <a:rPr lang="en-US" altLang="ko-KR" dirty="0"/>
              <a:t> gym </a:t>
            </a:r>
            <a:r>
              <a:rPr lang="en-US" altLang="ko-KR" dirty="0" err="1"/>
              <a:t>opencv</a:t>
            </a:r>
            <a:r>
              <a:rPr lang="en-US" altLang="ko-KR" dirty="0"/>
              <a:t>-python </a:t>
            </a:r>
            <a:endParaRPr lang="ko-KR" altLang="en-US" dirty="0"/>
          </a:p>
        </p:txBody>
      </p:sp>
      <p:pic>
        <p:nvPicPr>
          <p:cNvPr id="17" name="그래픽 16" descr="키보드 단색으로 채워진">
            <a:extLst>
              <a:ext uri="{FF2B5EF4-FFF2-40B4-BE49-F238E27FC236}">
                <a16:creationId xmlns:a16="http://schemas.microsoft.com/office/drawing/2014/main" id="{08A3B88D-513B-4BE9-ABE0-22530D439E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43327" y="5023365"/>
            <a:ext cx="352541" cy="35254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6E95221-2CFC-4E27-9A0B-6D069E3A2E48}"/>
              </a:ext>
            </a:extLst>
          </p:cNvPr>
          <p:cNvSpPr txBox="1"/>
          <p:nvPr/>
        </p:nvSpPr>
        <p:spPr>
          <a:xfrm>
            <a:off x="1329030" y="5014970"/>
            <a:ext cx="514297" cy="369332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62BCB7B-E156-443D-8024-0E3E0C7DFAFA}"/>
              </a:ext>
            </a:extLst>
          </p:cNvPr>
          <p:cNvSpPr txBox="1"/>
          <p:nvPr/>
        </p:nvSpPr>
        <p:spPr>
          <a:xfrm>
            <a:off x="2284502" y="717069"/>
            <a:ext cx="505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(base) &gt; activate </a:t>
            </a:r>
            <a:r>
              <a:rPr lang="en-US" altLang="ko-KR" dirty="0" err="1"/>
              <a:t>chemeng</a:t>
            </a:r>
            <a:endParaRPr lang="ko-KR" altLang="en-US" dirty="0"/>
          </a:p>
        </p:txBody>
      </p:sp>
      <p:pic>
        <p:nvPicPr>
          <p:cNvPr id="20" name="그래픽 19" descr="키보드 단색으로 채워진">
            <a:extLst>
              <a:ext uri="{FF2B5EF4-FFF2-40B4-BE49-F238E27FC236}">
                <a16:creationId xmlns:a16="http://schemas.microsoft.com/office/drawing/2014/main" id="{7B72966F-BD83-46CE-A739-26455709D1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43326" y="730531"/>
            <a:ext cx="352541" cy="35254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89FB733-A19B-4A81-BD5D-A6504C08CCA7}"/>
              </a:ext>
            </a:extLst>
          </p:cNvPr>
          <p:cNvSpPr txBox="1"/>
          <p:nvPr/>
        </p:nvSpPr>
        <p:spPr>
          <a:xfrm>
            <a:off x="1329029" y="722136"/>
            <a:ext cx="514297" cy="369332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7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219B6DC-8824-4457-9C54-092A11C8AA8E}"/>
              </a:ext>
            </a:extLst>
          </p:cNvPr>
          <p:cNvSpPr txBox="1"/>
          <p:nvPr/>
        </p:nvSpPr>
        <p:spPr>
          <a:xfrm>
            <a:off x="1420469" y="1332978"/>
            <a:ext cx="5873627" cy="369332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8 </a:t>
            </a:r>
            <a:r>
              <a:rPr lang="ko-KR" altLang="en-US" b="1" dirty="0">
                <a:solidFill>
                  <a:srgbClr val="FF0000"/>
                </a:solidFill>
              </a:rPr>
              <a:t>변경된 환경 확인 </a:t>
            </a:r>
            <a:r>
              <a:rPr lang="en-US" altLang="ko-KR" b="1" dirty="0">
                <a:solidFill>
                  <a:srgbClr val="FF0000"/>
                </a:solidFill>
              </a:rPr>
              <a:t>(base) </a:t>
            </a:r>
            <a:r>
              <a:rPr lang="en-US" altLang="ko-KR" b="1" dirty="0">
                <a:solidFill>
                  <a:srgbClr val="FF0000"/>
                </a:solidFill>
                <a:sym typeface="Wingdings" panose="05000000000000000000" pitchFamily="2" charset="2"/>
              </a:rPr>
              <a:t> (</a:t>
            </a:r>
            <a:r>
              <a:rPr lang="en-US" altLang="ko-KR" b="1" dirty="0" err="1">
                <a:solidFill>
                  <a:srgbClr val="FF0000"/>
                </a:solidFill>
                <a:sym typeface="Wingdings" panose="05000000000000000000" pitchFamily="2" charset="2"/>
              </a:rPr>
              <a:t>chemeng</a:t>
            </a:r>
            <a:r>
              <a:rPr lang="en-US" altLang="ko-KR" b="1" dirty="0">
                <a:solidFill>
                  <a:srgbClr val="FF0000"/>
                </a:solidFill>
                <a:sym typeface="Wingdings" panose="05000000000000000000" pitchFamily="2" charset="2"/>
              </a:rPr>
              <a:t>)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586BF7A-11A5-4F66-8623-967700AD78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9029" y="5910675"/>
            <a:ext cx="9845893" cy="4797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3279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8F30985-0168-4473-AFC1-4C4D03564A90}"/>
              </a:ext>
            </a:extLst>
          </p:cNvPr>
          <p:cNvSpPr txBox="1"/>
          <p:nvPr/>
        </p:nvSpPr>
        <p:spPr>
          <a:xfrm>
            <a:off x="-1422399" y="0"/>
            <a:ext cx="1524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Window + s</a:t>
            </a:r>
            <a:endParaRPr lang="ko-KR" altLang="en-US" dirty="0"/>
          </a:p>
        </p:txBody>
      </p:sp>
      <p:pic>
        <p:nvPicPr>
          <p:cNvPr id="9" name="그래픽 8" descr="키보드 단색으로 채워진">
            <a:extLst>
              <a:ext uri="{FF2B5EF4-FFF2-40B4-BE49-F238E27FC236}">
                <a16:creationId xmlns:a16="http://schemas.microsoft.com/office/drawing/2014/main" id="{C3BAB6E7-7B9E-4E76-9EBA-AAF0D71CA2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906" y="29491"/>
            <a:ext cx="352541" cy="352541"/>
          </a:xfrm>
          <a:prstGeom prst="rect">
            <a:avLst/>
          </a:prstGeom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8F918628-C0DC-4FDC-8A63-CD7AE6D1BC35}"/>
              </a:ext>
            </a:extLst>
          </p:cNvPr>
          <p:cNvSpPr/>
          <p:nvPr/>
        </p:nvSpPr>
        <p:spPr>
          <a:xfrm>
            <a:off x="-1408239" y="25943"/>
            <a:ext cx="1446340" cy="317241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9C42DEA-C913-4F72-BED8-E6D02828CA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329541" y="427389"/>
            <a:ext cx="7943850" cy="6457950"/>
          </a:xfrm>
          <a:prstGeom prst="rect">
            <a:avLst/>
          </a:prstGeom>
        </p:spPr>
      </p:pic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D90CF4EA-6F3A-4FF8-9F89-ABB420090E6E}"/>
              </a:ext>
            </a:extLst>
          </p:cNvPr>
          <p:cNvSpPr/>
          <p:nvPr/>
        </p:nvSpPr>
        <p:spPr>
          <a:xfrm>
            <a:off x="-1975656" y="1134925"/>
            <a:ext cx="3452940" cy="78685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8783AB70-4B67-410A-A7A7-4A8858979334}"/>
              </a:ext>
            </a:extLst>
          </p:cNvPr>
          <p:cNvSpPr/>
          <p:nvPr/>
        </p:nvSpPr>
        <p:spPr>
          <a:xfrm rot="13500000">
            <a:off x="1236991" y="1765886"/>
            <a:ext cx="276073" cy="172195"/>
          </a:xfrm>
          <a:prstGeom prst="rightArrow">
            <a:avLst>
              <a:gd name="adj1" fmla="val 24094"/>
              <a:gd name="adj2" fmla="val 8425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2610DB32-3C8E-4C8E-890E-734AD82870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8194" y="519269"/>
            <a:ext cx="10715625" cy="6019800"/>
          </a:xfrm>
          <a:prstGeom prst="rect">
            <a:avLst/>
          </a:prstGeom>
        </p:spPr>
      </p:pic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3D4E804A-997F-40D2-B030-2A2265065290}"/>
              </a:ext>
            </a:extLst>
          </p:cNvPr>
          <p:cNvSpPr/>
          <p:nvPr/>
        </p:nvSpPr>
        <p:spPr>
          <a:xfrm>
            <a:off x="13879783" y="2052517"/>
            <a:ext cx="1045765" cy="317241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5F9EEACD-8976-4A60-A632-AFC9F7255D8C}"/>
              </a:ext>
            </a:extLst>
          </p:cNvPr>
          <p:cNvSpPr/>
          <p:nvPr/>
        </p:nvSpPr>
        <p:spPr>
          <a:xfrm rot="13500000">
            <a:off x="14787511" y="2315275"/>
            <a:ext cx="276073" cy="172195"/>
          </a:xfrm>
          <a:prstGeom prst="rightArrow">
            <a:avLst>
              <a:gd name="adj1" fmla="val 24094"/>
              <a:gd name="adj2" fmla="val 8425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A6162C1A-1D5C-42DE-91BE-381557C6AEE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72038"/>
          <a:stretch/>
        </p:blipFill>
        <p:spPr>
          <a:xfrm>
            <a:off x="7964758" y="4462784"/>
            <a:ext cx="5915025" cy="785711"/>
          </a:xfrm>
          <a:prstGeom prst="rect">
            <a:avLst/>
          </a:prstGeom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2" name="그래픽 21" descr="키보드 단색으로 채워진">
            <a:extLst>
              <a:ext uri="{FF2B5EF4-FFF2-40B4-BE49-F238E27FC236}">
                <a16:creationId xmlns:a16="http://schemas.microsoft.com/office/drawing/2014/main" id="{94401B77-4368-430B-8FF9-5F57C82888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12889" y="4801628"/>
            <a:ext cx="352541" cy="352541"/>
          </a:xfrm>
          <a:prstGeom prst="rect">
            <a:avLst/>
          </a:prstGeom>
        </p:spPr>
      </p:pic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AFF91159-05A7-450F-AF54-89604AC801FB}"/>
              </a:ext>
            </a:extLst>
          </p:cNvPr>
          <p:cNvSpPr/>
          <p:nvPr/>
        </p:nvSpPr>
        <p:spPr>
          <a:xfrm>
            <a:off x="8013454" y="4819279"/>
            <a:ext cx="950739" cy="317241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88477C9-CCF2-42E5-9BEF-D8A0532F83B3}"/>
              </a:ext>
            </a:extLst>
          </p:cNvPr>
          <p:cNvSpPr txBox="1"/>
          <p:nvPr/>
        </p:nvSpPr>
        <p:spPr>
          <a:xfrm>
            <a:off x="-2000501" y="0"/>
            <a:ext cx="514297" cy="369332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B4DE9D0-2B6D-45BF-8FF4-5D93B86D128D}"/>
              </a:ext>
            </a:extLst>
          </p:cNvPr>
          <p:cNvSpPr txBox="1"/>
          <p:nvPr/>
        </p:nvSpPr>
        <p:spPr>
          <a:xfrm>
            <a:off x="13815796" y="1639642"/>
            <a:ext cx="514297" cy="369332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4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CF856A6-BA29-4B25-8E0C-08CF070B3ED0}"/>
              </a:ext>
            </a:extLst>
          </p:cNvPr>
          <p:cNvSpPr txBox="1"/>
          <p:nvPr/>
        </p:nvSpPr>
        <p:spPr>
          <a:xfrm>
            <a:off x="7474948" y="4826763"/>
            <a:ext cx="514297" cy="369332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5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C944A63-6C52-4AEB-8B5D-0CBFF3AA6096}"/>
              </a:ext>
            </a:extLst>
          </p:cNvPr>
          <p:cNvSpPr txBox="1"/>
          <p:nvPr/>
        </p:nvSpPr>
        <p:spPr>
          <a:xfrm>
            <a:off x="-669469" y="6513126"/>
            <a:ext cx="1524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C:</a:t>
            </a:r>
            <a:endParaRPr lang="ko-KR" altLang="en-US" dirty="0"/>
          </a:p>
        </p:txBody>
      </p:sp>
      <p:pic>
        <p:nvPicPr>
          <p:cNvPr id="12" name="그래픽 11" descr="키보드 단색으로 채워진">
            <a:extLst>
              <a:ext uri="{FF2B5EF4-FFF2-40B4-BE49-F238E27FC236}">
                <a16:creationId xmlns:a16="http://schemas.microsoft.com/office/drawing/2014/main" id="{8883D4DA-CF13-4A57-B996-77561BF7B2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4836" y="6542617"/>
            <a:ext cx="352541" cy="352541"/>
          </a:xfrm>
          <a:prstGeom prst="rect">
            <a:avLst/>
          </a:prstGeom>
        </p:spPr>
      </p:pic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D6E6502A-8194-431B-A575-8B991E38A749}"/>
              </a:ext>
            </a:extLst>
          </p:cNvPr>
          <p:cNvSpPr/>
          <p:nvPr/>
        </p:nvSpPr>
        <p:spPr>
          <a:xfrm>
            <a:off x="-655309" y="6539069"/>
            <a:ext cx="1446340" cy="317241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03254C7-1E9C-49AE-846B-3E37B47F59C8}"/>
              </a:ext>
            </a:extLst>
          </p:cNvPr>
          <p:cNvSpPr txBox="1"/>
          <p:nvPr/>
        </p:nvSpPr>
        <p:spPr>
          <a:xfrm>
            <a:off x="-1204028" y="6509107"/>
            <a:ext cx="514297" cy="369332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7DD1F1D-6148-4A31-A9C3-F3EB19FDB6E3}"/>
              </a:ext>
            </a:extLst>
          </p:cNvPr>
          <p:cNvSpPr txBox="1"/>
          <p:nvPr/>
        </p:nvSpPr>
        <p:spPr>
          <a:xfrm>
            <a:off x="800904" y="1343552"/>
            <a:ext cx="514297" cy="369332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3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B75D68A-0293-4787-B6BD-C46E5EF6D46A}"/>
              </a:ext>
            </a:extLst>
          </p:cNvPr>
          <p:cNvSpPr txBox="1"/>
          <p:nvPr/>
        </p:nvSpPr>
        <p:spPr>
          <a:xfrm>
            <a:off x="7461911" y="5238719"/>
            <a:ext cx="2117517" cy="369332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err="1">
                <a:solidFill>
                  <a:srgbClr val="FF0000"/>
                </a:solidFill>
              </a:rPr>
              <a:t>jupyter</a:t>
            </a:r>
            <a:r>
              <a:rPr lang="en-US" altLang="ko-KR" b="1" dirty="0">
                <a:solidFill>
                  <a:srgbClr val="FF0000"/>
                </a:solidFill>
              </a:rPr>
              <a:t> </a:t>
            </a:r>
            <a:r>
              <a:rPr lang="ko-KR" altLang="en-US" b="1" dirty="0">
                <a:solidFill>
                  <a:srgbClr val="FF0000"/>
                </a:solidFill>
              </a:rPr>
              <a:t>폴더 생성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DAF6717-7325-4531-8538-5C9041F1D5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2355073" y="7220706"/>
            <a:ext cx="7777175" cy="68580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6F40576-1FCB-4F7C-B969-C463D973D54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6000" y="7470899"/>
            <a:ext cx="10717697" cy="6023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7506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>
            <a:extLst>
              <a:ext uri="{FF2B5EF4-FFF2-40B4-BE49-F238E27FC236}">
                <a16:creationId xmlns:a16="http://schemas.microsoft.com/office/drawing/2014/main" id="{4DA2C217-CDCE-4AEA-AE6C-C881CDFE9189}"/>
              </a:ext>
            </a:extLst>
          </p:cNvPr>
          <p:cNvSpPr txBox="1"/>
          <p:nvPr/>
        </p:nvSpPr>
        <p:spPr>
          <a:xfrm>
            <a:off x="6902136" y="25943"/>
            <a:ext cx="4268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&gt; </a:t>
            </a:r>
            <a:r>
              <a:rPr lang="en-US" altLang="ko-KR" dirty="0" err="1"/>
              <a:t>jupyter</a:t>
            </a:r>
            <a:r>
              <a:rPr lang="en-US" altLang="ko-KR" dirty="0"/>
              <a:t> notebook --generate-config</a:t>
            </a:r>
            <a:endParaRPr lang="ko-KR" altLang="en-US" dirty="0"/>
          </a:p>
        </p:txBody>
      </p:sp>
      <p:pic>
        <p:nvPicPr>
          <p:cNvPr id="37" name="그래픽 36" descr="키보드 단색으로 채워진">
            <a:extLst>
              <a:ext uri="{FF2B5EF4-FFF2-40B4-BE49-F238E27FC236}">
                <a16:creationId xmlns:a16="http://schemas.microsoft.com/office/drawing/2014/main" id="{8032941F-8300-4F65-87B4-41D7E81154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60961" y="39405"/>
            <a:ext cx="352541" cy="352541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65C15A81-8676-4F9B-A241-52E649C78BBA}"/>
              </a:ext>
            </a:extLst>
          </p:cNvPr>
          <p:cNvSpPr txBox="1"/>
          <p:nvPr/>
        </p:nvSpPr>
        <p:spPr>
          <a:xfrm>
            <a:off x="5946664" y="31010"/>
            <a:ext cx="514297" cy="369332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9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242281C-68E0-43B9-9D11-8D67E8E00C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6664" y="481608"/>
            <a:ext cx="9286875" cy="4838700"/>
          </a:xfrm>
          <a:prstGeom prst="rect">
            <a:avLst/>
          </a:prstGeom>
        </p:spPr>
      </p:pic>
      <p:pic>
        <p:nvPicPr>
          <p:cNvPr id="76" name="그림 75">
            <a:extLst>
              <a:ext uri="{FF2B5EF4-FFF2-40B4-BE49-F238E27FC236}">
                <a16:creationId xmlns:a16="http://schemas.microsoft.com/office/drawing/2014/main" id="{D9DD806B-F29B-40E2-842A-683D5E8FAE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081280" y="435429"/>
            <a:ext cx="7934325" cy="6496050"/>
          </a:xfrm>
          <a:prstGeom prst="rect">
            <a:avLst/>
          </a:prstGeom>
        </p:spPr>
      </p:pic>
      <p:sp>
        <p:nvSpPr>
          <p:cNvPr id="77" name="TextBox 76">
            <a:extLst>
              <a:ext uri="{FF2B5EF4-FFF2-40B4-BE49-F238E27FC236}">
                <a16:creationId xmlns:a16="http://schemas.microsoft.com/office/drawing/2014/main" id="{1EF83FAB-BC5A-4F42-9F89-F15AA391C6E7}"/>
              </a:ext>
            </a:extLst>
          </p:cNvPr>
          <p:cNvSpPr txBox="1"/>
          <p:nvPr/>
        </p:nvSpPr>
        <p:spPr>
          <a:xfrm>
            <a:off x="-1507610" y="0"/>
            <a:ext cx="1524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Window + s</a:t>
            </a:r>
            <a:endParaRPr lang="ko-KR" altLang="en-US" dirty="0"/>
          </a:p>
        </p:txBody>
      </p:sp>
      <p:pic>
        <p:nvPicPr>
          <p:cNvPr id="78" name="그래픽 77" descr="키보드 단색으로 채워진">
            <a:extLst>
              <a:ext uri="{FF2B5EF4-FFF2-40B4-BE49-F238E27FC236}">
                <a16:creationId xmlns:a16="http://schemas.microsoft.com/office/drawing/2014/main" id="{E1F2A221-E8F9-4159-AD61-C90C998DD8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695" y="29491"/>
            <a:ext cx="352541" cy="352541"/>
          </a:xfrm>
          <a:prstGeom prst="rect">
            <a:avLst/>
          </a:prstGeom>
        </p:spPr>
      </p:pic>
      <p:sp>
        <p:nvSpPr>
          <p:cNvPr id="79" name="사각형: 둥근 모서리 78">
            <a:extLst>
              <a:ext uri="{FF2B5EF4-FFF2-40B4-BE49-F238E27FC236}">
                <a16:creationId xmlns:a16="http://schemas.microsoft.com/office/drawing/2014/main" id="{7C44F650-074D-4A3D-8500-A928E9C9C2B7}"/>
              </a:ext>
            </a:extLst>
          </p:cNvPr>
          <p:cNvSpPr/>
          <p:nvPr/>
        </p:nvSpPr>
        <p:spPr>
          <a:xfrm>
            <a:off x="-1493450" y="25943"/>
            <a:ext cx="1446340" cy="317241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579A7159-1828-4DC5-8E00-0B73D12EDCDB}"/>
              </a:ext>
            </a:extLst>
          </p:cNvPr>
          <p:cNvSpPr txBox="1"/>
          <p:nvPr/>
        </p:nvSpPr>
        <p:spPr>
          <a:xfrm>
            <a:off x="-2085712" y="0"/>
            <a:ext cx="514297" cy="369332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6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7FCC3566-61E5-4EB5-9074-2D30D2B5209B}"/>
              </a:ext>
            </a:extLst>
          </p:cNvPr>
          <p:cNvSpPr txBox="1"/>
          <p:nvPr/>
        </p:nvSpPr>
        <p:spPr>
          <a:xfrm>
            <a:off x="87149" y="6571184"/>
            <a:ext cx="1524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anaconda</a:t>
            </a:r>
            <a:endParaRPr lang="ko-KR" altLang="en-US" dirty="0"/>
          </a:p>
        </p:txBody>
      </p:sp>
      <p:pic>
        <p:nvPicPr>
          <p:cNvPr id="82" name="그래픽 81" descr="키보드 단색으로 채워진">
            <a:extLst>
              <a:ext uri="{FF2B5EF4-FFF2-40B4-BE49-F238E27FC236}">
                <a16:creationId xmlns:a16="http://schemas.microsoft.com/office/drawing/2014/main" id="{4C9B32F2-1C21-46C3-B138-6B3F487704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61511" y="6876446"/>
            <a:ext cx="352541" cy="352541"/>
          </a:xfrm>
          <a:prstGeom prst="rect">
            <a:avLst/>
          </a:prstGeom>
        </p:spPr>
      </p:pic>
      <p:sp>
        <p:nvSpPr>
          <p:cNvPr id="83" name="사각형: 둥근 모서리 82">
            <a:extLst>
              <a:ext uri="{FF2B5EF4-FFF2-40B4-BE49-F238E27FC236}">
                <a16:creationId xmlns:a16="http://schemas.microsoft.com/office/drawing/2014/main" id="{FD7162D8-6E24-4903-AEBD-946FBB119D9D}"/>
              </a:ext>
            </a:extLst>
          </p:cNvPr>
          <p:cNvSpPr/>
          <p:nvPr/>
        </p:nvSpPr>
        <p:spPr>
          <a:xfrm>
            <a:off x="101309" y="6597127"/>
            <a:ext cx="1446340" cy="317241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CE9D15E8-66BE-4F1B-99EA-01214D9EC489}"/>
              </a:ext>
            </a:extLst>
          </p:cNvPr>
          <p:cNvSpPr txBox="1"/>
          <p:nvPr/>
        </p:nvSpPr>
        <p:spPr>
          <a:xfrm>
            <a:off x="-418382" y="6567165"/>
            <a:ext cx="514297" cy="369332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7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85" name="사각형: 둥근 모서리 84">
            <a:extLst>
              <a:ext uri="{FF2B5EF4-FFF2-40B4-BE49-F238E27FC236}">
                <a16:creationId xmlns:a16="http://schemas.microsoft.com/office/drawing/2014/main" id="{F7E3F2C1-40BE-4874-B54D-B0D379A69230}"/>
              </a:ext>
            </a:extLst>
          </p:cNvPr>
          <p:cNvSpPr/>
          <p:nvPr/>
        </p:nvSpPr>
        <p:spPr>
          <a:xfrm>
            <a:off x="-1712524" y="1163954"/>
            <a:ext cx="3452940" cy="78685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6" name="화살표: 오른쪽 85">
            <a:extLst>
              <a:ext uri="{FF2B5EF4-FFF2-40B4-BE49-F238E27FC236}">
                <a16:creationId xmlns:a16="http://schemas.microsoft.com/office/drawing/2014/main" id="{08F648C5-8649-46CF-B3C9-025D526D2830}"/>
              </a:ext>
            </a:extLst>
          </p:cNvPr>
          <p:cNvSpPr/>
          <p:nvPr/>
        </p:nvSpPr>
        <p:spPr>
          <a:xfrm rot="13500000">
            <a:off x="1500123" y="1794915"/>
            <a:ext cx="276073" cy="172195"/>
          </a:xfrm>
          <a:prstGeom prst="rightArrow">
            <a:avLst>
              <a:gd name="adj1" fmla="val 24094"/>
              <a:gd name="adj2" fmla="val 8425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33B6B513-3514-4913-A04A-667E59F3BE19}"/>
              </a:ext>
            </a:extLst>
          </p:cNvPr>
          <p:cNvSpPr txBox="1"/>
          <p:nvPr/>
        </p:nvSpPr>
        <p:spPr>
          <a:xfrm>
            <a:off x="1121603" y="1353193"/>
            <a:ext cx="516556" cy="369332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8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06316E9-426C-4481-9B8E-85BC2EBAEF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008164" y="7300811"/>
            <a:ext cx="7497159" cy="68580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D83B465-D7B8-4BF2-BC25-AFE314238A0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48526" y="7751771"/>
            <a:ext cx="9285013" cy="5328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9373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0415FF02-0348-407B-A96B-A148EBD7CF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116227" y="1004887"/>
            <a:ext cx="9305925" cy="4838700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792E50DB-DE89-4D51-AADD-F25D8986050E}"/>
              </a:ext>
            </a:extLst>
          </p:cNvPr>
          <p:cNvSpPr txBox="1"/>
          <p:nvPr/>
        </p:nvSpPr>
        <p:spPr>
          <a:xfrm>
            <a:off x="-2127603" y="540826"/>
            <a:ext cx="4268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&gt; cd ./.</a:t>
            </a:r>
            <a:r>
              <a:rPr lang="en-US" altLang="ko-KR" dirty="0" err="1"/>
              <a:t>jupyter</a:t>
            </a:r>
            <a:endParaRPr lang="ko-KR" altLang="en-US" dirty="0"/>
          </a:p>
        </p:txBody>
      </p:sp>
      <p:pic>
        <p:nvPicPr>
          <p:cNvPr id="64" name="그래픽 63" descr="키보드 단색으로 채워진">
            <a:extLst>
              <a:ext uri="{FF2B5EF4-FFF2-40B4-BE49-F238E27FC236}">
                <a16:creationId xmlns:a16="http://schemas.microsoft.com/office/drawing/2014/main" id="{57B3F8C0-413F-4FDB-B0FA-D2A151D139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2568778" y="554288"/>
            <a:ext cx="352541" cy="352541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AF233709-51A8-4486-AA4B-9958D6641779}"/>
              </a:ext>
            </a:extLst>
          </p:cNvPr>
          <p:cNvSpPr txBox="1"/>
          <p:nvPr/>
        </p:nvSpPr>
        <p:spPr>
          <a:xfrm>
            <a:off x="-3083075" y="545893"/>
            <a:ext cx="514297" cy="369332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10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1CD0DF20-007E-43BE-B194-B9AE058521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99536" y="1004887"/>
            <a:ext cx="9305925" cy="4848225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8BE98985-D89C-473F-A238-E0EF3B6E9CFA}"/>
              </a:ext>
            </a:extLst>
          </p:cNvPr>
          <p:cNvSpPr txBox="1"/>
          <p:nvPr/>
        </p:nvSpPr>
        <p:spPr>
          <a:xfrm>
            <a:off x="7455008" y="554288"/>
            <a:ext cx="50264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&gt; start .		</a:t>
            </a:r>
            <a:r>
              <a:rPr lang="en-US" altLang="ko-KR" b="1" dirty="0">
                <a:solidFill>
                  <a:srgbClr val="FF0000"/>
                </a:solidFill>
              </a:rPr>
              <a:t>( . </a:t>
            </a:r>
            <a:r>
              <a:rPr lang="ko-KR" altLang="en-US" b="1" dirty="0">
                <a:solidFill>
                  <a:srgbClr val="FF0000"/>
                </a:solidFill>
              </a:rPr>
              <a:t>포함하여 입력 </a:t>
            </a:r>
            <a:r>
              <a:rPr lang="en-US" altLang="ko-KR" b="1" dirty="0">
                <a:solidFill>
                  <a:srgbClr val="FF0000"/>
                </a:solidFill>
              </a:rPr>
              <a:t>)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pic>
        <p:nvPicPr>
          <p:cNvPr id="67" name="그래픽 66" descr="키보드 단색으로 채워진">
            <a:extLst>
              <a:ext uri="{FF2B5EF4-FFF2-40B4-BE49-F238E27FC236}">
                <a16:creationId xmlns:a16="http://schemas.microsoft.com/office/drawing/2014/main" id="{D957C123-DA7C-4185-A9D5-B7DD1651E6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13833" y="567750"/>
            <a:ext cx="352541" cy="352541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00240651-D9D4-4AAC-ADAE-A171282D4273}"/>
              </a:ext>
            </a:extLst>
          </p:cNvPr>
          <p:cNvSpPr txBox="1"/>
          <p:nvPr/>
        </p:nvSpPr>
        <p:spPr>
          <a:xfrm>
            <a:off x="6499536" y="559355"/>
            <a:ext cx="514297" cy="369332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A25B710-6759-4ECB-B6AB-B410591DD1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3083075" y="6858000"/>
            <a:ext cx="9303302" cy="534055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129271E-FACB-43EC-8E26-CDCD0A834D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99536" y="7068785"/>
            <a:ext cx="9321592" cy="5334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7155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그림 68">
            <a:extLst>
              <a:ext uri="{FF2B5EF4-FFF2-40B4-BE49-F238E27FC236}">
                <a16:creationId xmlns:a16="http://schemas.microsoft.com/office/drawing/2014/main" id="{D6AC1F5B-9DC9-4162-8A56-38DD222F2C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039" y="176212"/>
            <a:ext cx="10706100" cy="6010275"/>
          </a:xfrm>
          <a:prstGeom prst="rect">
            <a:avLst/>
          </a:prstGeom>
        </p:spPr>
      </p:pic>
      <p:sp>
        <p:nvSpPr>
          <p:cNvPr id="70" name="사각형: 둥근 모서리 69">
            <a:extLst>
              <a:ext uri="{FF2B5EF4-FFF2-40B4-BE49-F238E27FC236}">
                <a16:creationId xmlns:a16="http://schemas.microsoft.com/office/drawing/2014/main" id="{76308166-CC86-4860-B26E-60382827D1BC}"/>
              </a:ext>
            </a:extLst>
          </p:cNvPr>
          <p:cNvSpPr/>
          <p:nvPr/>
        </p:nvSpPr>
        <p:spPr>
          <a:xfrm>
            <a:off x="1827995" y="1325879"/>
            <a:ext cx="1839130" cy="274321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1" name="화살표: 오른쪽 70">
            <a:extLst>
              <a:ext uri="{FF2B5EF4-FFF2-40B4-BE49-F238E27FC236}">
                <a16:creationId xmlns:a16="http://schemas.microsoft.com/office/drawing/2014/main" id="{CFA49FED-34E8-447A-BF2D-0A710C96DC50}"/>
              </a:ext>
            </a:extLst>
          </p:cNvPr>
          <p:cNvSpPr/>
          <p:nvPr/>
        </p:nvSpPr>
        <p:spPr>
          <a:xfrm rot="13500000">
            <a:off x="3421392" y="1585365"/>
            <a:ext cx="276073" cy="172195"/>
          </a:xfrm>
          <a:prstGeom prst="rightArrow">
            <a:avLst>
              <a:gd name="adj1" fmla="val 24094"/>
              <a:gd name="adj2" fmla="val 8425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0A44C002-93B1-43F9-8214-A4A58DD53B65}"/>
              </a:ext>
            </a:extLst>
          </p:cNvPr>
          <p:cNvSpPr txBox="1"/>
          <p:nvPr/>
        </p:nvSpPr>
        <p:spPr>
          <a:xfrm>
            <a:off x="3008207" y="1789200"/>
            <a:ext cx="1102442" cy="646331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12</a:t>
            </a:r>
            <a:br>
              <a:rPr lang="en-US" altLang="ko-KR" dirty="0">
                <a:solidFill>
                  <a:srgbClr val="FF0000"/>
                </a:solidFill>
              </a:rPr>
            </a:br>
            <a:r>
              <a:rPr lang="en-US" altLang="ko-KR" dirty="0">
                <a:solidFill>
                  <a:srgbClr val="FF0000"/>
                </a:solidFill>
              </a:rPr>
              <a:t>(</a:t>
            </a:r>
            <a:r>
              <a:rPr lang="ko-KR" altLang="en-US" dirty="0">
                <a:solidFill>
                  <a:srgbClr val="FF0000"/>
                </a:solidFill>
              </a:rPr>
              <a:t>우 클릭</a:t>
            </a:r>
            <a:r>
              <a:rPr lang="en-US" altLang="ko-KR" dirty="0">
                <a:solidFill>
                  <a:srgbClr val="FF0000"/>
                </a:solidFill>
              </a:rPr>
              <a:t>)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73" name="사각형: 둥근 모서리 72">
            <a:extLst>
              <a:ext uri="{FF2B5EF4-FFF2-40B4-BE49-F238E27FC236}">
                <a16:creationId xmlns:a16="http://schemas.microsoft.com/office/drawing/2014/main" id="{27C45846-0EC5-40D0-8B2F-B864519EBFD3}"/>
              </a:ext>
            </a:extLst>
          </p:cNvPr>
          <p:cNvSpPr/>
          <p:nvPr/>
        </p:nvSpPr>
        <p:spPr>
          <a:xfrm>
            <a:off x="4371297" y="1514879"/>
            <a:ext cx="1102442" cy="274321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4" name="화살표: 오른쪽 73">
            <a:extLst>
              <a:ext uri="{FF2B5EF4-FFF2-40B4-BE49-F238E27FC236}">
                <a16:creationId xmlns:a16="http://schemas.microsoft.com/office/drawing/2014/main" id="{D11F0E68-7D99-4978-9128-CCF72C34CA0D}"/>
              </a:ext>
            </a:extLst>
          </p:cNvPr>
          <p:cNvSpPr/>
          <p:nvPr/>
        </p:nvSpPr>
        <p:spPr>
          <a:xfrm rot="13500000">
            <a:off x="5393195" y="1726740"/>
            <a:ext cx="276073" cy="172195"/>
          </a:xfrm>
          <a:prstGeom prst="rightArrow">
            <a:avLst>
              <a:gd name="adj1" fmla="val 24094"/>
              <a:gd name="adj2" fmla="val 8425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75C2F2B5-FCC6-4D47-9243-97C7AA7FC945}"/>
              </a:ext>
            </a:extLst>
          </p:cNvPr>
          <p:cNvSpPr txBox="1"/>
          <p:nvPr/>
        </p:nvSpPr>
        <p:spPr>
          <a:xfrm>
            <a:off x="5572998" y="1467373"/>
            <a:ext cx="514297" cy="369332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13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D62B75E-509D-46FE-8560-F7B2433F95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0525" y="1971325"/>
            <a:ext cx="3695700" cy="2590800"/>
          </a:xfrm>
          <a:prstGeom prst="rect">
            <a:avLst/>
          </a:prstGeom>
        </p:spPr>
      </p:pic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E0B57044-3A12-4894-94CC-C8E56EB6DE51}"/>
              </a:ext>
            </a:extLst>
          </p:cNvPr>
          <p:cNvSpPr/>
          <p:nvPr/>
        </p:nvSpPr>
        <p:spPr>
          <a:xfrm>
            <a:off x="8010525" y="3014750"/>
            <a:ext cx="1102442" cy="274321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화살표: 오른쪽 25">
            <a:extLst>
              <a:ext uri="{FF2B5EF4-FFF2-40B4-BE49-F238E27FC236}">
                <a16:creationId xmlns:a16="http://schemas.microsoft.com/office/drawing/2014/main" id="{EB088790-3ADF-40DD-B620-5C9B99605366}"/>
              </a:ext>
            </a:extLst>
          </p:cNvPr>
          <p:cNvSpPr/>
          <p:nvPr/>
        </p:nvSpPr>
        <p:spPr>
          <a:xfrm rot="13500000">
            <a:off x="9032423" y="3226611"/>
            <a:ext cx="276073" cy="172195"/>
          </a:xfrm>
          <a:prstGeom prst="rightArrow">
            <a:avLst>
              <a:gd name="adj1" fmla="val 24094"/>
              <a:gd name="adj2" fmla="val 8425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B3AD8C3-D7A3-407C-99D0-86CD739758BC}"/>
              </a:ext>
            </a:extLst>
          </p:cNvPr>
          <p:cNvSpPr txBox="1"/>
          <p:nvPr/>
        </p:nvSpPr>
        <p:spPr>
          <a:xfrm>
            <a:off x="9212226" y="2967244"/>
            <a:ext cx="514297" cy="369332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14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912BBE7-C692-4E1B-9CFE-2072B1AAEB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0525" y="4892883"/>
            <a:ext cx="3724275" cy="4953000"/>
          </a:xfrm>
          <a:prstGeom prst="rect">
            <a:avLst/>
          </a:prstGeom>
        </p:spPr>
      </p:pic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66B29913-79FB-490E-8FB6-0F816D914A5E}"/>
              </a:ext>
            </a:extLst>
          </p:cNvPr>
          <p:cNvSpPr/>
          <p:nvPr/>
        </p:nvSpPr>
        <p:spPr>
          <a:xfrm>
            <a:off x="7909529" y="7764210"/>
            <a:ext cx="3724275" cy="55766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화살표: 오른쪽 30">
            <a:extLst>
              <a:ext uri="{FF2B5EF4-FFF2-40B4-BE49-F238E27FC236}">
                <a16:creationId xmlns:a16="http://schemas.microsoft.com/office/drawing/2014/main" id="{FAB8F205-0A88-4D46-8688-F335D04226FF}"/>
              </a:ext>
            </a:extLst>
          </p:cNvPr>
          <p:cNvSpPr/>
          <p:nvPr/>
        </p:nvSpPr>
        <p:spPr>
          <a:xfrm rot="13500000">
            <a:off x="11454001" y="8259990"/>
            <a:ext cx="276073" cy="172195"/>
          </a:xfrm>
          <a:prstGeom prst="rightArrow">
            <a:avLst>
              <a:gd name="adj1" fmla="val 24094"/>
              <a:gd name="adj2" fmla="val 8425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003181B-8985-4740-A88E-58ADB7FD9C14}"/>
              </a:ext>
            </a:extLst>
          </p:cNvPr>
          <p:cNvSpPr txBox="1"/>
          <p:nvPr/>
        </p:nvSpPr>
        <p:spPr>
          <a:xfrm>
            <a:off x="11021407" y="7874788"/>
            <a:ext cx="514297" cy="369332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15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DB153DD5-3F25-4786-B948-F7F332B1DA9A}"/>
              </a:ext>
            </a:extLst>
          </p:cNvPr>
          <p:cNvSpPr/>
          <p:nvPr/>
        </p:nvSpPr>
        <p:spPr>
          <a:xfrm>
            <a:off x="8109783" y="8782509"/>
            <a:ext cx="1102442" cy="274321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화살표: 오른쪽 40">
            <a:extLst>
              <a:ext uri="{FF2B5EF4-FFF2-40B4-BE49-F238E27FC236}">
                <a16:creationId xmlns:a16="http://schemas.microsoft.com/office/drawing/2014/main" id="{0BB2FAA8-D655-426B-B20E-F3C03C70C536}"/>
              </a:ext>
            </a:extLst>
          </p:cNvPr>
          <p:cNvSpPr/>
          <p:nvPr/>
        </p:nvSpPr>
        <p:spPr>
          <a:xfrm rot="13500000">
            <a:off x="9131681" y="8994370"/>
            <a:ext cx="276073" cy="172195"/>
          </a:xfrm>
          <a:prstGeom prst="rightArrow">
            <a:avLst>
              <a:gd name="adj1" fmla="val 24094"/>
              <a:gd name="adj2" fmla="val 8425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93275C1-FE49-4852-BEC1-39CA6CE5B673}"/>
              </a:ext>
            </a:extLst>
          </p:cNvPr>
          <p:cNvSpPr txBox="1"/>
          <p:nvPr/>
        </p:nvSpPr>
        <p:spPr>
          <a:xfrm>
            <a:off x="8705790" y="9058664"/>
            <a:ext cx="514297" cy="369332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16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20E07C76-0B19-4573-BD3D-1B9156363206}"/>
              </a:ext>
            </a:extLst>
          </p:cNvPr>
          <p:cNvSpPr/>
          <p:nvPr/>
        </p:nvSpPr>
        <p:spPr>
          <a:xfrm>
            <a:off x="9557582" y="9277809"/>
            <a:ext cx="1977279" cy="361141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화살표: 오른쪽 43">
            <a:extLst>
              <a:ext uri="{FF2B5EF4-FFF2-40B4-BE49-F238E27FC236}">
                <a16:creationId xmlns:a16="http://schemas.microsoft.com/office/drawing/2014/main" id="{A5551F8C-66B0-4B3D-9D0E-1C2417989FF5}"/>
              </a:ext>
            </a:extLst>
          </p:cNvPr>
          <p:cNvSpPr/>
          <p:nvPr/>
        </p:nvSpPr>
        <p:spPr>
          <a:xfrm rot="13500000">
            <a:off x="11337280" y="9561798"/>
            <a:ext cx="276073" cy="172195"/>
          </a:xfrm>
          <a:prstGeom prst="rightArrow">
            <a:avLst>
              <a:gd name="adj1" fmla="val 24094"/>
              <a:gd name="adj2" fmla="val 8425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245B7C7-2345-4266-96A6-45B9B4E9A0FA}"/>
              </a:ext>
            </a:extLst>
          </p:cNvPr>
          <p:cNvSpPr txBox="1"/>
          <p:nvPr/>
        </p:nvSpPr>
        <p:spPr>
          <a:xfrm>
            <a:off x="10870221" y="9306712"/>
            <a:ext cx="514297" cy="369332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17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68099B3-B092-4DE3-AE74-BD940DC046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1359" y="10547988"/>
            <a:ext cx="81292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6666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167982B-50FF-4561-B23A-034CE5514C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237" y="-174171"/>
            <a:ext cx="10099298" cy="685800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B5127C37-83A4-4E4D-B930-31EB78D7B590}"/>
              </a:ext>
            </a:extLst>
          </p:cNvPr>
          <p:cNvSpPr txBox="1"/>
          <p:nvPr/>
        </p:nvSpPr>
        <p:spPr>
          <a:xfrm>
            <a:off x="1538516" y="-624114"/>
            <a:ext cx="1524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ctrl + F</a:t>
            </a:r>
            <a:endParaRPr lang="ko-KR" altLang="en-US" dirty="0"/>
          </a:p>
        </p:txBody>
      </p:sp>
      <p:pic>
        <p:nvPicPr>
          <p:cNvPr id="29" name="그래픽 28" descr="키보드 단색으로 채워진">
            <a:extLst>
              <a:ext uri="{FF2B5EF4-FFF2-40B4-BE49-F238E27FC236}">
                <a16:creationId xmlns:a16="http://schemas.microsoft.com/office/drawing/2014/main" id="{EF54542A-0D6E-4247-A5ED-59C24FEDE5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62821" y="-594623"/>
            <a:ext cx="352541" cy="352541"/>
          </a:xfrm>
          <a:prstGeom prst="rect">
            <a:avLst/>
          </a:prstGeom>
        </p:spPr>
      </p:pic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2E5574F5-2221-4564-9C16-931DCB5A7136}"/>
              </a:ext>
            </a:extLst>
          </p:cNvPr>
          <p:cNvSpPr/>
          <p:nvPr/>
        </p:nvSpPr>
        <p:spPr>
          <a:xfrm>
            <a:off x="1552676" y="-598171"/>
            <a:ext cx="1446340" cy="317241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2D26F59-1AB0-45E9-8CE6-01CD3A4B3351}"/>
              </a:ext>
            </a:extLst>
          </p:cNvPr>
          <p:cNvSpPr txBox="1"/>
          <p:nvPr/>
        </p:nvSpPr>
        <p:spPr>
          <a:xfrm>
            <a:off x="960414" y="-624114"/>
            <a:ext cx="514297" cy="369332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18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36" name="그래픽 35" descr="키보드 단색으로 채워진">
            <a:extLst>
              <a:ext uri="{FF2B5EF4-FFF2-40B4-BE49-F238E27FC236}">
                <a16:creationId xmlns:a16="http://schemas.microsoft.com/office/drawing/2014/main" id="{2FA91411-D71C-427C-A64B-D8C7760547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58936" y="1626063"/>
            <a:ext cx="352541" cy="352541"/>
          </a:xfrm>
          <a:prstGeom prst="rect">
            <a:avLst/>
          </a:prstGeom>
        </p:spPr>
      </p:pic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E55E83D8-AEE5-4CD2-9167-C7F47BE53575}"/>
              </a:ext>
            </a:extLst>
          </p:cNvPr>
          <p:cNvSpPr/>
          <p:nvPr/>
        </p:nvSpPr>
        <p:spPr>
          <a:xfrm>
            <a:off x="5834391" y="1622515"/>
            <a:ext cx="2879170" cy="317241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A33D1B4-8538-478D-A814-CB2BB49C2CC8}"/>
              </a:ext>
            </a:extLst>
          </p:cNvPr>
          <p:cNvSpPr txBox="1"/>
          <p:nvPr/>
        </p:nvSpPr>
        <p:spPr>
          <a:xfrm>
            <a:off x="5242129" y="1596572"/>
            <a:ext cx="514297" cy="369332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19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FFFF663-1193-412A-9478-17C1BEFDA3C9}"/>
              </a:ext>
            </a:extLst>
          </p:cNvPr>
          <p:cNvSpPr txBox="1"/>
          <p:nvPr/>
        </p:nvSpPr>
        <p:spPr>
          <a:xfrm>
            <a:off x="5756426" y="2885497"/>
            <a:ext cx="4333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“ </a:t>
            </a:r>
            <a:r>
              <a:rPr lang="en-US" altLang="ko-KR" dirty="0" err="1">
                <a:solidFill>
                  <a:srgbClr val="FF0000"/>
                </a:solidFill>
              </a:rPr>
              <a:t>c.NotebookApp.notebook_dir</a:t>
            </a:r>
            <a:r>
              <a:rPr lang="en-US" altLang="ko-KR" dirty="0">
                <a:solidFill>
                  <a:srgbClr val="FF0000"/>
                </a:solidFill>
              </a:rPr>
              <a:t> “ </a:t>
            </a:r>
            <a:r>
              <a:rPr lang="ko-KR" altLang="en-US" dirty="0">
                <a:solidFill>
                  <a:srgbClr val="FF0000"/>
                </a:solidFill>
              </a:rPr>
              <a:t>검색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40EE10D-1107-4695-88B0-01A2472118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5527" y="5145530"/>
            <a:ext cx="3771900" cy="81915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51920FFC-F82A-4DB1-B49E-85C94D1E0381}"/>
              </a:ext>
            </a:extLst>
          </p:cNvPr>
          <p:cNvSpPr/>
          <p:nvPr/>
        </p:nvSpPr>
        <p:spPr>
          <a:xfrm>
            <a:off x="857148" y="5976347"/>
            <a:ext cx="309438" cy="317241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D4DA80B-588C-42B7-8D68-6AD92234AF45}"/>
              </a:ext>
            </a:extLst>
          </p:cNvPr>
          <p:cNvSpPr txBox="1"/>
          <p:nvPr/>
        </p:nvSpPr>
        <p:spPr>
          <a:xfrm>
            <a:off x="342851" y="5924256"/>
            <a:ext cx="514297" cy="369332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20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5FA61B1-FD08-4030-8D1A-9A31B7F65A90}"/>
              </a:ext>
            </a:extLst>
          </p:cNvPr>
          <p:cNvSpPr txBox="1"/>
          <p:nvPr/>
        </p:nvSpPr>
        <p:spPr>
          <a:xfrm>
            <a:off x="709385" y="6315710"/>
            <a:ext cx="2529705" cy="369332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>
                <a:solidFill>
                  <a:srgbClr val="FF0000"/>
                </a:solidFill>
              </a:defRPr>
            </a:lvl1pPr>
          </a:lstStyle>
          <a:p>
            <a:r>
              <a:rPr lang="en-US" altLang="ko-KR" dirty="0"/>
              <a:t># </a:t>
            </a:r>
            <a:r>
              <a:rPr lang="ko-KR" altLang="en-US" dirty="0"/>
              <a:t>과 공백 모두 삭제</a:t>
            </a: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5BE1272C-78FF-48EC-94E1-327AF44DC7E2}"/>
              </a:ext>
            </a:extLst>
          </p:cNvPr>
          <p:cNvSpPr/>
          <p:nvPr/>
        </p:nvSpPr>
        <p:spPr>
          <a:xfrm>
            <a:off x="3234602" y="5964680"/>
            <a:ext cx="309438" cy="317241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1DDD5F9-B121-4693-8CA1-0C1B9828BEFA}"/>
              </a:ext>
            </a:extLst>
          </p:cNvPr>
          <p:cNvSpPr txBox="1"/>
          <p:nvPr/>
        </p:nvSpPr>
        <p:spPr>
          <a:xfrm>
            <a:off x="3548528" y="5924256"/>
            <a:ext cx="514297" cy="369332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F31A1B5-3D11-449C-8512-C6DD9C103F13}"/>
              </a:ext>
            </a:extLst>
          </p:cNvPr>
          <p:cNvSpPr txBox="1"/>
          <p:nvPr/>
        </p:nvSpPr>
        <p:spPr>
          <a:xfrm>
            <a:off x="3389321" y="6315710"/>
            <a:ext cx="1940547" cy="646331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>
                <a:solidFill>
                  <a:srgbClr val="FF0000"/>
                </a:solidFill>
              </a:defRPr>
            </a:lvl1pPr>
          </a:lstStyle>
          <a:p>
            <a:r>
              <a:rPr lang="ko-KR" altLang="en-US" dirty="0"/>
              <a:t>따옴표 안에</a:t>
            </a:r>
            <a:endParaRPr lang="en-US" altLang="ko-KR" dirty="0"/>
          </a:p>
          <a:p>
            <a:r>
              <a:rPr lang="en-US" altLang="ko-KR" dirty="0"/>
              <a:t>C:\jupyter </a:t>
            </a:r>
            <a:r>
              <a:rPr lang="ko-KR" altLang="en-US" dirty="0"/>
              <a:t>입력</a:t>
            </a:r>
            <a:endParaRPr lang="en-US" altLang="ko-KR" dirty="0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76DF290C-EA00-4563-8111-89943782573C}"/>
              </a:ext>
            </a:extLst>
          </p:cNvPr>
          <p:cNvCxnSpPr>
            <a:cxnSpLocks/>
          </p:cNvCxnSpPr>
          <p:nvPr/>
        </p:nvCxnSpPr>
        <p:spPr>
          <a:xfrm flipV="1">
            <a:off x="4290786" y="5832929"/>
            <a:ext cx="2209800" cy="2667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8AE493A5-B378-4B44-B827-77ABE4C7B057}"/>
              </a:ext>
            </a:extLst>
          </p:cNvPr>
          <p:cNvSpPr/>
          <p:nvPr/>
        </p:nvSpPr>
        <p:spPr>
          <a:xfrm>
            <a:off x="6665699" y="5645899"/>
            <a:ext cx="3880594" cy="317241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B3A0F5F-4016-4611-8A31-103BD5CD461A}"/>
              </a:ext>
            </a:extLst>
          </p:cNvPr>
          <p:cNvSpPr txBox="1"/>
          <p:nvPr/>
        </p:nvSpPr>
        <p:spPr>
          <a:xfrm>
            <a:off x="7303629" y="7074893"/>
            <a:ext cx="1524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ctrl + s</a:t>
            </a:r>
            <a:endParaRPr lang="ko-KR" altLang="en-US" dirty="0"/>
          </a:p>
        </p:txBody>
      </p:sp>
      <p:pic>
        <p:nvPicPr>
          <p:cNvPr id="54" name="그래픽 53" descr="키보드 단색으로 채워진">
            <a:extLst>
              <a:ext uri="{FF2B5EF4-FFF2-40B4-BE49-F238E27FC236}">
                <a16:creationId xmlns:a16="http://schemas.microsoft.com/office/drawing/2014/main" id="{3BD76062-784E-4C5C-A99C-39E6F4F541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827934" y="7104384"/>
            <a:ext cx="352541" cy="352541"/>
          </a:xfrm>
          <a:prstGeom prst="rect">
            <a:avLst/>
          </a:prstGeom>
        </p:spPr>
      </p:pic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CF9C7B25-D08D-4F16-A61A-C63F90958FF0}"/>
              </a:ext>
            </a:extLst>
          </p:cNvPr>
          <p:cNvSpPr/>
          <p:nvPr/>
        </p:nvSpPr>
        <p:spPr>
          <a:xfrm>
            <a:off x="7317789" y="7100836"/>
            <a:ext cx="1446340" cy="317241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D8DD391-ADA2-4C9C-B889-0D7F3FBF0687}"/>
              </a:ext>
            </a:extLst>
          </p:cNvPr>
          <p:cNvSpPr txBox="1"/>
          <p:nvPr/>
        </p:nvSpPr>
        <p:spPr>
          <a:xfrm>
            <a:off x="6725527" y="7074893"/>
            <a:ext cx="514297" cy="369332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23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BE7CFC7-8AB5-4D50-8242-81C5464AE05B}"/>
              </a:ext>
            </a:extLst>
          </p:cNvPr>
          <p:cNvSpPr txBox="1"/>
          <p:nvPr/>
        </p:nvSpPr>
        <p:spPr>
          <a:xfrm>
            <a:off x="6725527" y="4771216"/>
            <a:ext cx="514297" cy="369332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96EBE05-F1D6-4EE4-87BB-25E322CF8C67}"/>
              </a:ext>
            </a:extLst>
          </p:cNvPr>
          <p:cNvSpPr txBox="1"/>
          <p:nvPr/>
        </p:nvSpPr>
        <p:spPr>
          <a:xfrm>
            <a:off x="6418194" y="5995574"/>
            <a:ext cx="1027826" cy="369332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>
                <a:solidFill>
                  <a:srgbClr val="FF0000"/>
                </a:solidFill>
              </a:defRPr>
            </a:lvl1pPr>
          </a:lstStyle>
          <a:p>
            <a:r>
              <a:rPr lang="ko-KR" altLang="en-US"/>
              <a:t>확인</a:t>
            </a:r>
            <a:endParaRPr lang="en-US" altLang="ko-KR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902DF77-27EC-4AEE-89B2-E227BF40E9BE}"/>
              </a:ext>
            </a:extLst>
          </p:cNvPr>
          <p:cNvSpPr txBox="1"/>
          <p:nvPr/>
        </p:nvSpPr>
        <p:spPr>
          <a:xfrm>
            <a:off x="9942627" y="7066442"/>
            <a:ext cx="1524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저장 후 종료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85C1BB3C-A0EF-410F-AD2E-BBA815E3FC50}"/>
              </a:ext>
            </a:extLst>
          </p:cNvPr>
          <p:cNvSpPr txBox="1"/>
          <p:nvPr/>
        </p:nvSpPr>
        <p:spPr>
          <a:xfrm>
            <a:off x="9389348" y="7066442"/>
            <a:ext cx="514297" cy="369332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24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3337A88-7818-4E8C-AB99-EE3626D87C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4191" y="8405293"/>
            <a:ext cx="93360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7967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8F0A98C4-62BE-4865-BFDF-73FA22AB19DA}"/>
              </a:ext>
            </a:extLst>
          </p:cNvPr>
          <p:cNvSpPr txBox="1"/>
          <p:nvPr/>
        </p:nvSpPr>
        <p:spPr>
          <a:xfrm>
            <a:off x="2398509" y="691632"/>
            <a:ext cx="4268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(base) &gt; activate </a:t>
            </a:r>
            <a:r>
              <a:rPr lang="en-US" altLang="ko-KR" dirty="0" err="1"/>
              <a:t>chemeng</a:t>
            </a:r>
            <a:endParaRPr lang="ko-KR" altLang="en-US" dirty="0"/>
          </a:p>
        </p:txBody>
      </p:sp>
      <p:pic>
        <p:nvPicPr>
          <p:cNvPr id="22" name="그래픽 21" descr="키보드 단색으로 채워진">
            <a:extLst>
              <a:ext uri="{FF2B5EF4-FFF2-40B4-BE49-F238E27FC236}">
                <a16:creationId xmlns:a16="http://schemas.microsoft.com/office/drawing/2014/main" id="{F4B6F82F-FD5C-409E-B977-519FE01A2A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57334" y="705094"/>
            <a:ext cx="352541" cy="35254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E0D32EF8-D0EC-4C89-A1A4-2C1834E24E3E}"/>
              </a:ext>
            </a:extLst>
          </p:cNvPr>
          <p:cNvSpPr txBox="1"/>
          <p:nvPr/>
        </p:nvSpPr>
        <p:spPr>
          <a:xfrm>
            <a:off x="1443037" y="696699"/>
            <a:ext cx="514297" cy="369332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5133061-77A9-46F0-B0CB-6EF289BE08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3038" y="1074426"/>
            <a:ext cx="9305925" cy="483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8189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8F0A98C4-62BE-4865-BFDF-73FA22AB19DA}"/>
              </a:ext>
            </a:extLst>
          </p:cNvPr>
          <p:cNvSpPr txBox="1"/>
          <p:nvPr/>
        </p:nvSpPr>
        <p:spPr>
          <a:xfrm>
            <a:off x="2408034" y="630488"/>
            <a:ext cx="4268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(</a:t>
            </a:r>
            <a:r>
              <a:rPr lang="en-US" altLang="ko-KR" dirty="0" err="1"/>
              <a:t>chemeng</a:t>
            </a:r>
            <a:r>
              <a:rPr lang="en-US" altLang="ko-KR" dirty="0"/>
              <a:t>) &gt; </a:t>
            </a:r>
            <a:r>
              <a:rPr lang="en-US" altLang="ko-KR" dirty="0" err="1"/>
              <a:t>jupyter</a:t>
            </a:r>
            <a:r>
              <a:rPr lang="en-US" altLang="ko-KR" dirty="0"/>
              <a:t> notebook</a:t>
            </a:r>
            <a:endParaRPr lang="ko-KR" altLang="en-US" dirty="0"/>
          </a:p>
        </p:txBody>
      </p:sp>
      <p:pic>
        <p:nvPicPr>
          <p:cNvPr id="22" name="그래픽 21" descr="키보드 단색으로 채워진">
            <a:extLst>
              <a:ext uri="{FF2B5EF4-FFF2-40B4-BE49-F238E27FC236}">
                <a16:creationId xmlns:a16="http://schemas.microsoft.com/office/drawing/2014/main" id="{F4B6F82F-FD5C-409E-B977-519FE01A2A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66859" y="643950"/>
            <a:ext cx="352541" cy="35254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E0D32EF8-D0EC-4C89-A1A4-2C1834E24E3E}"/>
              </a:ext>
            </a:extLst>
          </p:cNvPr>
          <p:cNvSpPr txBox="1"/>
          <p:nvPr/>
        </p:nvSpPr>
        <p:spPr>
          <a:xfrm>
            <a:off x="1452562" y="635555"/>
            <a:ext cx="514297" cy="369332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08C54D8-4E61-4BD0-B045-594494EEA5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2562" y="1004887"/>
            <a:ext cx="9286875" cy="484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8183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D27E72E6-F59B-4987-AE09-AD7A170A7E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787" y="1376362"/>
            <a:ext cx="11020425" cy="4105275"/>
          </a:xfrm>
          <a:prstGeom prst="rect">
            <a:avLst/>
          </a:prstGeom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24DCC64F-5A2A-4469-A22F-4E9A92D7B8D7}"/>
              </a:ext>
            </a:extLst>
          </p:cNvPr>
          <p:cNvSpPr/>
          <p:nvPr/>
        </p:nvSpPr>
        <p:spPr>
          <a:xfrm>
            <a:off x="10801126" y="2296387"/>
            <a:ext cx="524012" cy="274321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957A394C-2603-448B-BD31-0B0077177A99}"/>
              </a:ext>
            </a:extLst>
          </p:cNvPr>
          <p:cNvSpPr/>
          <p:nvPr/>
        </p:nvSpPr>
        <p:spPr>
          <a:xfrm rot="13500000">
            <a:off x="11219017" y="2525026"/>
            <a:ext cx="276073" cy="172195"/>
          </a:xfrm>
          <a:prstGeom prst="rightArrow">
            <a:avLst>
              <a:gd name="adj1" fmla="val 24094"/>
              <a:gd name="adj2" fmla="val 8425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A109170-43F6-475B-A3C8-BA28D49A61A5}"/>
              </a:ext>
            </a:extLst>
          </p:cNvPr>
          <p:cNvSpPr txBox="1"/>
          <p:nvPr/>
        </p:nvSpPr>
        <p:spPr>
          <a:xfrm>
            <a:off x="11398820" y="2265659"/>
            <a:ext cx="514161" cy="369332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051AE1D5-6957-4AC0-A1C0-745723C55988}"/>
              </a:ext>
            </a:extLst>
          </p:cNvPr>
          <p:cNvSpPr/>
          <p:nvPr/>
        </p:nvSpPr>
        <p:spPr>
          <a:xfrm>
            <a:off x="9316274" y="2955777"/>
            <a:ext cx="1824306" cy="274321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D8694D6F-D07C-48C0-9734-678FC51B8792}"/>
              </a:ext>
            </a:extLst>
          </p:cNvPr>
          <p:cNvSpPr/>
          <p:nvPr/>
        </p:nvSpPr>
        <p:spPr>
          <a:xfrm rot="13500000">
            <a:off x="11026069" y="3176027"/>
            <a:ext cx="276073" cy="172195"/>
          </a:xfrm>
          <a:prstGeom prst="rightArrow">
            <a:avLst>
              <a:gd name="adj1" fmla="val 24094"/>
              <a:gd name="adj2" fmla="val 8425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FEEB479-5C46-4B43-A8C4-51F257A7DA7A}"/>
              </a:ext>
            </a:extLst>
          </p:cNvPr>
          <p:cNvSpPr txBox="1"/>
          <p:nvPr/>
        </p:nvSpPr>
        <p:spPr>
          <a:xfrm>
            <a:off x="11205872" y="2916660"/>
            <a:ext cx="514161" cy="369332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4532426-B853-489A-9466-11FDDDCD09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862" y="5382502"/>
            <a:ext cx="11327350" cy="4102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1051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그림 52">
            <a:extLst>
              <a:ext uri="{FF2B5EF4-FFF2-40B4-BE49-F238E27FC236}">
                <a16:creationId xmlns:a16="http://schemas.microsoft.com/office/drawing/2014/main" id="{C3B31D79-B76E-4803-9B60-7D21413E42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410" y="-2808631"/>
            <a:ext cx="4705350" cy="3629025"/>
          </a:xfrm>
          <a:prstGeom prst="rect">
            <a:avLst/>
          </a:prstGeom>
        </p:spPr>
      </p:pic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B75839B4-2225-476C-B55C-5C3884FA0A05}"/>
              </a:ext>
            </a:extLst>
          </p:cNvPr>
          <p:cNvSpPr/>
          <p:nvPr/>
        </p:nvSpPr>
        <p:spPr>
          <a:xfrm>
            <a:off x="3576859" y="468739"/>
            <a:ext cx="970384" cy="317241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화살표: 오른쪽 54">
            <a:extLst>
              <a:ext uri="{FF2B5EF4-FFF2-40B4-BE49-F238E27FC236}">
                <a16:creationId xmlns:a16="http://schemas.microsoft.com/office/drawing/2014/main" id="{C41D07F5-DF06-461F-9990-D11FB9F5A372}"/>
              </a:ext>
            </a:extLst>
          </p:cNvPr>
          <p:cNvSpPr/>
          <p:nvPr/>
        </p:nvSpPr>
        <p:spPr>
          <a:xfrm rot="13500000">
            <a:off x="4422569" y="738983"/>
            <a:ext cx="276073" cy="172195"/>
          </a:xfrm>
          <a:prstGeom prst="rightArrow">
            <a:avLst>
              <a:gd name="adj1" fmla="val 24094"/>
              <a:gd name="adj2" fmla="val 8425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8" name="그림 57">
            <a:extLst>
              <a:ext uri="{FF2B5EF4-FFF2-40B4-BE49-F238E27FC236}">
                <a16:creationId xmlns:a16="http://schemas.microsoft.com/office/drawing/2014/main" id="{0532306D-8C67-4394-8801-A949981255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410" y="1407798"/>
            <a:ext cx="4705350" cy="3638550"/>
          </a:xfrm>
          <a:prstGeom prst="rect">
            <a:avLst/>
          </a:prstGeom>
        </p:spPr>
      </p:pic>
      <p:sp>
        <p:nvSpPr>
          <p:cNvPr id="61" name="사각형: 둥근 모서리 60">
            <a:extLst>
              <a:ext uri="{FF2B5EF4-FFF2-40B4-BE49-F238E27FC236}">
                <a16:creationId xmlns:a16="http://schemas.microsoft.com/office/drawing/2014/main" id="{AF82B529-23E6-4F6E-83B6-B1578C2A9DB0}"/>
              </a:ext>
            </a:extLst>
          </p:cNvPr>
          <p:cNvSpPr/>
          <p:nvPr/>
        </p:nvSpPr>
        <p:spPr>
          <a:xfrm>
            <a:off x="3618131" y="4685169"/>
            <a:ext cx="970384" cy="317241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화살표: 오른쪽 61">
            <a:extLst>
              <a:ext uri="{FF2B5EF4-FFF2-40B4-BE49-F238E27FC236}">
                <a16:creationId xmlns:a16="http://schemas.microsoft.com/office/drawing/2014/main" id="{90A42651-EB13-4BFC-BC36-FCDFC34C2B72}"/>
              </a:ext>
            </a:extLst>
          </p:cNvPr>
          <p:cNvSpPr/>
          <p:nvPr/>
        </p:nvSpPr>
        <p:spPr>
          <a:xfrm rot="13500000">
            <a:off x="4463841" y="4955413"/>
            <a:ext cx="276073" cy="172195"/>
          </a:xfrm>
          <a:prstGeom prst="rightArrow">
            <a:avLst>
              <a:gd name="adj1" fmla="val 24094"/>
              <a:gd name="adj2" fmla="val 8425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5" name="그림 64">
            <a:extLst>
              <a:ext uri="{FF2B5EF4-FFF2-40B4-BE49-F238E27FC236}">
                <a16:creationId xmlns:a16="http://schemas.microsoft.com/office/drawing/2014/main" id="{3FB767A1-6A19-459C-B6EE-AF5354A234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885" y="5866084"/>
            <a:ext cx="4714875" cy="3648075"/>
          </a:xfrm>
          <a:prstGeom prst="rect">
            <a:avLst/>
          </a:prstGeom>
        </p:spPr>
      </p:pic>
      <p:sp>
        <p:nvSpPr>
          <p:cNvPr id="66" name="사각형: 둥근 모서리 65">
            <a:extLst>
              <a:ext uri="{FF2B5EF4-FFF2-40B4-BE49-F238E27FC236}">
                <a16:creationId xmlns:a16="http://schemas.microsoft.com/office/drawing/2014/main" id="{C1681447-67AA-41CE-A032-276FB380A4D0}"/>
              </a:ext>
            </a:extLst>
          </p:cNvPr>
          <p:cNvSpPr/>
          <p:nvPr/>
        </p:nvSpPr>
        <p:spPr>
          <a:xfrm>
            <a:off x="733538" y="7329169"/>
            <a:ext cx="1461886" cy="317241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화살표: 오른쪽 66">
            <a:extLst>
              <a:ext uri="{FF2B5EF4-FFF2-40B4-BE49-F238E27FC236}">
                <a16:creationId xmlns:a16="http://schemas.microsoft.com/office/drawing/2014/main" id="{55522EBB-86E9-4D46-ABBC-078F15AFF88C}"/>
              </a:ext>
            </a:extLst>
          </p:cNvPr>
          <p:cNvSpPr/>
          <p:nvPr/>
        </p:nvSpPr>
        <p:spPr>
          <a:xfrm rot="8100000" flipH="1">
            <a:off x="466876" y="7548614"/>
            <a:ext cx="276073" cy="172195"/>
          </a:xfrm>
          <a:prstGeom prst="rightArrow">
            <a:avLst>
              <a:gd name="adj1" fmla="val 24094"/>
              <a:gd name="adj2" fmla="val 8425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사각형: 둥근 모서리 68">
            <a:extLst>
              <a:ext uri="{FF2B5EF4-FFF2-40B4-BE49-F238E27FC236}">
                <a16:creationId xmlns:a16="http://schemas.microsoft.com/office/drawing/2014/main" id="{1CAABB6A-F658-448A-8DAE-75FBC621C69F}"/>
              </a:ext>
            </a:extLst>
          </p:cNvPr>
          <p:cNvSpPr/>
          <p:nvPr/>
        </p:nvSpPr>
        <p:spPr>
          <a:xfrm>
            <a:off x="3587292" y="9156155"/>
            <a:ext cx="970384" cy="317241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화살표: 오른쪽 69">
            <a:extLst>
              <a:ext uri="{FF2B5EF4-FFF2-40B4-BE49-F238E27FC236}">
                <a16:creationId xmlns:a16="http://schemas.microsoft.com/office/drawing/2014/main" id="{794A002E-8B56-435D-88F4-CC85108ACC11}"/>
              </a:ext>
            </a:extLst>
          </p:cNvPr>
          <p:cNvSpPr/>
          <p:nvPr/>
        </p:nvSpPr>
        <p:spPr>
          <a:xfrm rot="13500000">
            <a:off x="4433002" y="9426399"/>
            <a:ext cx="276073" cy="172195"/>
          </a:xfrm>
          <a:prstGeom prst="rightArrow">
            <a:avLst>
              <a:gd name="adj1" fmla="val 24094"/>
              <a:gd name="adj2" fmla="val 8425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42CDDE3-617B-48B6-B6D3-0C36F74CB18A}"/>
              </a:ext>
            </a:extLst>
          </p:cNvPr>
          <p:cNvSpPr txBox="1"/>
          <p:nvPr/>
        </p:nvSpPr>
        <p:spPr>
          <a:xfrm>
            <a:off x="2230375" y="7302737"/>
            <a:ext cx="514297" cy="369332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3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D1DE8A0-55E4-4BFF-A687-45EED2F20E03}"/>
              </a:ext>
            </a:extLst>
          </p:cNvPr>
          <p:cNvSpPr txBox="1"/>
          <p:nvPr/>
        </p:nvSpPr>
        <p:spPr>
          <a:xfrm>
            <a:off x="3815335" y="8728211"/>
            <a:ext cx="514297" cy="369332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4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6ADF26B-6B4D-4ED2-A8C2-3C4E3FF17B8B}"/>
              </a:ext>
            </a:extLst>
          </p:cNvPr>
          <p:cNvSpPr txBox="1"/>
          <p:nvPr/>
        </p:nvSpPr>
        <p:spPr>
          <a:xfrm>
            <a:off x="3804902" y="40795"/>
            <a:ext cx="514297" cy="369332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1062601-6415-4C74-B85C-BBF98EF54D0B}"/>
              </a:ext>
            </a:extLst>
          </p:cNvPr>
          <p:cNvSpPr txBox="1"/>
          <p:nvPr/>
        </p:nvSpPr>
        <p:spPr>
          <a:xfrm>
            <a:off x="3804901" y="4315837"/>
            <a:ext cx="514297" cy="369332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08815A1-F020-43BC-9CDB-1D60FA01A4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-2808631"/>
            <a:ext cx="4700423" cy="376155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1116BDD-51DA-4F2C-8F12-3337D75E62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73269" y="1407798"/>
            <a:ext cx="4700423" cy="375546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714202E-311D-40E6-8A6C-66210C175F3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13138" y="5866084"/>
            <a:ext cx="4871126" cy="3773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9157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F2E59CB3-7294-4163-BE3E-5095A6DD5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9998" y="-1604414"/>
            <a:ext cx="4724400" cy="3638550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84C67238-D9F5-423F-948A-4ACD62CB978B}"/>
              </a:ext>
            </a:extLst>
          </p:cNvPr>
          <p:cNvSpPr/>
          <p:nvPr/>
        </p:nvSpPr>
        <p:spPr>
          <a:xfrm>
            <a:off x="4165116" y="1672087"/>
            <a:ext cx="970384" cy="317241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6A028EE7-88D1-4709-8BA4-D689CBBFB2F0}"/>
              </a:ext>
            </a:extLst>
          </p:cNvPr>
          <p:cNvSpPr/>
          <p:nvPr/>
        </p:nvSpPr>
        <p:spPr>
          <a:xfrm rot="13500000">
            <a:off x="5010826" y="1942331"/>
            <a:ext cx="276073" cy="172195"/>
          </a:xfrm>
          <a:prstGeom prst="rightArrow">
            <a:avLst>
              <a:gd name="adj1" fmla="val 24094"/>
              <a:gd name="adj2" fmla="val 8425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DF7C23F-FDA3-4874-B661-2C2CF88F557A}"/>
              </a:ext>
            </a:extLst>
          </p:cNvPr>
          <p:cNvSpPr txBox="1"/>
          <p:nvPr/>
        </p:nvSpPr>
        <p:spPr>
          <a:xfrm>
            <a:off x="4436759" y="1234684"/>
            <a:ext cx="514297" cy="369332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5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804DA859-ADB3-4C9B-AF16-57BFEAFF23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5029" y="2627545"/>
            <a:ext cx="4686300" cy="3629025"/>
          </a:xfrm>
          <a:prstGeom prst="rect">
            <a:avLst/>
          </a:prstGeom>
        </p:spPr>
      </p:pic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B9416515-FA8C-47AF-827D-06CC336EE00A}"/>
              </a:ext>
            </a:extLst>
          </p:cNvPr>
          <p:cNvSpPr/>
          <p:nvPr/>
        </p:nvSpPr>
        <p:spPr>
          <a:xfrm>
            <a:off x="4138612" y="5914032"/>
            <a:ext cx="801163" cy="317241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화살표: 오른쪽 41">
            <a:extLst>
              <a:ext uri="{FF2B5EF4-FFF2-40B4-BE49-F238E27FC236}">
                <a16:creationId xmlns:a16="http://schemas.microsoft.com/office/drawing/2014/main" id="{64F65889-D5B4-473C-9EAC-8F5B3DE5E6CA}"/>
              </a:ext>
            </a:extLst>
          </p:cNvPr>
          <p:cNvSpPr/>
          <p:nvPr/>
        </p:nvSpPr>
        <p:spPr>
          <a:xfrm rot="13500000">
            <a:off x="4801737" y="6167349"/>
            <a:ext cx="276073" cy="172195"/>
          </a:xfrm>
          <a:prstGeom prst="rightArrow">
            <a:avLst>
              <a:gd name="adj1" fmla="val 24094"/>
              <a:gd name="adj2" fmla="val 8425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AE8ED83-7964-4DF1-ABF0-0B4F1CDED5AB}"/>
              </a:ext>
            </a:extLst>
          </p:cNvPr>
          <p:cNvSpPr txBox="1"/>
          <p:nvPr/>
        </p:nvSpPr>
        <p:spPr>
          <a:xfrm>
            <a:off x="3827462" y="5544700"/>
            <a:ext cx="514800" cy="369332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7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2C335DFB-FA60-4DFB-A3B4-351DBFF9B241}"/>
              </a:ext>
            </a:extLst>
          </p:cNvPr>
          <p:cNvSpPr/>
          <p:nvPr/>
        </p:nvSpPr>
        <p:spPr>
          <a:xfrm>
            <a:off x="1484313" y="3653432"/>
            <a:ext cx="335092" cy="317241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3303E46-632A-4B1D-9E23-848AB031DF73}"/>
              </a:ext>
            </a:extLst>
          </p:cNvPr>
          <p:cNvSpPr txBox="1"/>
          <p:nvPr/>
        </p:nvSpPr>
        <p:spPr>
          <a:xfrm>
            <a:off x="1517127" y="3036584"/>
            <a:ext cx="3454134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▣ </a:t>
            </a:r>
            <a:r>
              <a:rPr lang="ko-KR" altLang="en-US" sz="1400" b="1" dirty="0">
                <a:solidFill>
                  <a:srgbClr val="FF0000"/>
                </a:solidFill>
              </a:rPr>
              <a:t>기존 파이썬 설치 </a:t>
            </a:r>
            <a:r>
              <a:rPr lang="en-US" altLang="ko-KR" sz="1400" b="1" dirty="0">
                <a:solidFill>
                  <a:srgbClr val="FF0000"/>
                </a:solidFill>
              </a:rPr>
              <a:t>X  </a:t>
            </a:r>
            <a:r>
              <a:rPr lang="en-US" altLang="ko-KR" sz="1400" b="1" dirty="0">
                <a:solidFill>
                  <a:srgbClr val="FF0000"/>
                </a:solidFill>
                <a:sym typeface="Wingdings" panose="05000000000000000000" pitchFamily="2" charset="2"/>
              </a:rPr>
              <a:t> </a:t>
            </a:r>
            <a:r>
              <a:rPr lang="ko-KR" altLang="en-US" sz="1400" b="1" dirty="0">
                <a:solidFill>
                  <a:srgbClr val="FF0000"/>
                </a:solidFill>
              </a:rPr>
              <a:t> 체크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en-US" altLang="ko-KR" sz="1400" b="1" dirty="0">
                <a:solidFill>
                  <a:srgbClr val="FF0000"/>
                </a:solidFill>
              </a:rPr>
              <a:t>□ </a:t>
            </a:r>
            <a:r>
              <a:rPr lang="ko-KR" altLang="en-US" sz="1400" b="1" dirty="0">
                <a:solidFill>
                  <a:srgbClr val="FF0000"/>
                </a:solidFill>
              </a:rPr>
              <a:t>기존 파이썬 설치 </a:t>
            </a:r>
            <a:r>
              <a:rPr lang="en-US" altLang="ko-KR" sz="1400" b="1" dirty="0">
                <a:solidFill>
                  <a:srgbClr val="FF0000"/>
                </a:solidFill>
              </a:rPr>
              <a:t>O  </a:t>
            </a:r>
            <a:r>
              <a:rPr lang="en-US" altLang="ko-KR" sz="1400" b="1" dirty="0">
                <a:solidFill>
                  <a:srgbClr val="FF0000"/>
                </a:solidFill>
                <a:sym typeface="Wingdings" panose="05000000000000000000" pitchFamily="2" charset="2"/>
              </a:rPr>
              <a:t> </a:t>
            </a:r>
            <a:r>
              <a:rPr lang="ko-KR" altLang="en-US" sz="1400" b="1" dirty="0">
                <a:solidFill>
                  <a:srgbClr val="FF0000"/>
                </a:solidFill>
              </a:rPr>
              <a:t> 체크 해제</a:t>
            </a:r>
            <a:endParaRPr lang="en-US" altLang="ko-KR" sz="1400" b="1" dirty="0">
              <a:solidFill>
                <a:srgbClr val="FF0000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E5FF0C4-DC6E-41C6-9111-2A71F8A443D1}"/>
              </a:ext>
            </a:extLst>
          </p:cNvPr>
          <p:cNvSpPr txBox="1"/>
          <p:nvPr/>
        </p:nvSpPr>
        <p:spPr>
          <a:xfrm>
            <a:off x="958061" y="3608084"/>
            <a:ext cx="514800" cy="369332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6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28D2C42-A77A-43A4-A70F-1A68D2684E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3741" y="-1604414"/>
            <a:ext cx="4724809" cy="3755461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1F763EC-08B3-4755-8CFD-01427BFB1D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4003" y="2662569"/>
            <a:ext cx="4834547" cy="3749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1523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43CB9DD1-7B71-4D94-B36B-F0D5A18098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7909" y="-4722944"/>
            <a:ext cx="4705350" cy="3648075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3F221B7E-9C97-4788-81EC-E2BAB3E41C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3607" y="-608999"/>
            <a:ext cx="4714875" cy="3676650"/>
          </a:xfrm>
          <a:prstGeom prst="rect">
            <a:avLst/>
          </a:prstGeom>
        </p:spPr>
      </p:pic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7A5B6868-30A9-4FDA-B03F-79CCE3E9F66B}"/>
              </a:ext>
            </a:extLst>
          </p:cNvPr>
          <p:cNvSpPr/>
          <p:nvPr/>
        </p:nvSpPr>
        <p:spPr>
          <a:xfrm>
            <a:off x="4237665" y="2690447"/>
            <a:ext cx="801163" cy="317241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화살표: 오른쪽 53">
            <a:extLst>
              <a:ext uri="{FF2B5EF4-FFF2-40B4-BE49-F238E27FC236}">
                <a16:creationId xmlns:a16="http://schemas.microsoft.com/office/drawing/2014/main" id="{A9132AE8-C595-4C7E-BFB4-24E405E2FE81}"/>
              </a:ext>
            </a:extLst>
          </p:cNvPr>
          <p:cNvSpPr/>
          <p:nvPr/>
        </p:nvSpPr>
        <p:spPr>
          <a:xfrm rot="13500000">
            <a:off x="4900790" y="2943764"/>
            <a:ext cx="276073" cy="172195"/>
          </a:xfrm>
          <a:prstGeom prst="rightArrow">
            <a:avLst>
              <a:gd name="adj1" fmla="val 24094"/>
              <a:gd name="adj2" fmla="val 8425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9402C8A-FA8C-480C-B722-6AC880C543C3}"/>
              </a:ext>
            </a:extLst>
          </p:cNvPr>
          <p:cNvSpPr txBox="1"/>
          <p:nvPr/>
        </p:nvSpPr>
        <p:spPr>
          <a:xfrm>
            <a:off x="3926515" y="2321115"/>
            <a:ext cx="514800" cy="369332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8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ADA0EEC-A7FD-4FCC-9F42-8B3F337139ED}"/>
              </a:ext>
            </a:extLst>
          </p:cNvPr>
          <p:cNvSpPr txBox="1"/>
          <p:nvPr/>
        </p:nvSpPr>
        <p:spPr>
          <a:xfrm>
            <a:off x="2690391" y="-2637226"/>
            <a:ext cx="1788459" cy="369332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5-10 mins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9E652C9A-DA9F-45D0-9BE8-172A0426F1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8879" y="3505589"/>
            <a:ext cx="4686300" cy="3638550"/>
          </a:xfrm>
          <a:prstGeom prst="rect">
            <a:avLst/>
          </a:prstGeom>
        </p:spPr>
      </p:pic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55982772-BCDD-4EF4-95AE-E135751EC00D}"/>
              </a:ext>
            </a:extLst>
          </p:cNvPr>
          <p:cNvSpPr/>
          <p:nvPr/>
        </p:nvSpPr>
        <p:spPr>
          <a:xfrm>
            <a:off x="4383412" y="6792335"/>
            <a:ext cx="801163" cy="317241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화살표: 오른쪽 57">
            <a:extLst>
              <a:ext uri="{FF2B5EF4-FFF2-40B4-BE49-F238E27FC236}">
                <a16:creationId xmlns:a16="http://schemas.microsoft.com/office/drawing/2014/main" id="{BB8DF55F-6049-4C8E-B2ED-B6D9C3AD2307}"/>
              </a:ext>
            </a:extLst>
          </p:cNvPr>
          <p:cNvSpPr/>
          <p:nvPr/>
        </p:nvSpPr>
        <p:spPr>
          <a:xfrm rot="13500000">
            <a:off x="5046537" y="7045652"/>
            <a:ext cx="276073" cy="172195"/>
          </a:xfrm>
          <a:prstGeom prst="rightArrow">
            <a:avLst>
              <a:gd name="adj1" fmla="val 24094"/>
              <a:gd name="adj2" fmla="val 8425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73449AE7-A780-45EC-92C7-DB647467F3DC}"/>
              </a:ext>
            </a:extLst>
          </p:cNvPr>
          <p:cNvSpPr txBox="1"/>
          <p:nvPr/>
        </p:nvSpPr>
        <p:spPr>
          <a:xfrm>
            <a:off x="4072262" y="6423003"/>
            <a:ext cx="514800" cy="369332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9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E85F3B01-94C7-4BAA-9D3D-095617B157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0304" y="7768807"/>
            <a:ext cx="4714875" cy="3638550"/>
          </a:xfrm>
          <a:prstGeom prst="rect">
            <a:avLst/>
          </a:prstGeom>
        </p:spPr>
      </p:pic>
      <p:sp>
        <p:nvSpPr>
          <p:cNvPr id="60" name="화살표: 오른쪽 59">
            <a:extLst>
              <a:ext uri="{FF2B5EF4-FFF2-40B4-BE49-F238E27FC236}">
                <a16:creationId xmlns:a16="http://schemas.microsoft.com/office/drawing/2014/main" id="{FE89B883-FF8A-42D3-B077-5FAE274B8D0B}"/>
              </a:ext>
            </a:extLst>
          </p:cNvPr>
          <p:cNvSpPr/>
          <p:nvPr/>
        </p:nvSpPr>
        <p:spPr>
          <a:xfrm rot="8100000" flipH="1">
            <a:off x="2796338" y="9497658"/>
            <a:ext cx="276073" cy="172195"/>
          </a:xfrm>
          <a:prstGeom prst="rightArrow">
            <a:avLst>
              <a:gd name="adj1" fmla="val 24094"/>
              <a:gd name="adj2" fmla="val 8425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화살표: 오른쪽 60">
            <a:extLst>
              <a:ext uri="{FF2B5EF4-FFF2-40B4-BE49-F238E27FC236}">
                <a16:creationId xmlns:a16="http://schemas.microsoft.com/office/drawing/2014/main" id="{C783F969-97F1-418D-ABC7-7871C020E2B4}"/>
              </a:ext>
            </a:extLst>
          </p:cNvPr>
          <p:cNvSpPr/>
          <p:nvPr/>
        </p:nvSpPr>
        <p:spPr>
          <a:xfrm rot="8100000" flipH="1">
            <a:off x="2809038" y="9840558"/>
            <a:ext cx="276073" cy="172195"/>
          </a:xfrm>
          <a:prstGeom prst="rightArrow">
            <a:avLst>
              <a:gd name="adj1" fmla="val 24094"/>
              <a:gd name="adj2" fmla="val 8425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972E9077-10DC-4B33-9BD6-968079DF1CFD}"/>
              </a:ext>
            </a:extLst>
          </p:cNvPr>
          <p:cNvSpPr/>
          <p:nvPr/>
        </p:nvSpPr>
        <p:spPr>
          <a:xfrm>
            <a:off x="4391872" y="11067629"/>
            <a:ext cx="801163" cy="317241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화살표: 오른쪽 62">
            <a:extLst>
              <a:ext uri="{FF2B5EF4-FFF2-40B4-BE49-F238E27FC236}">
                <a16:creationId xmlns:a16="http://schemas.microsoft.com/office/drawing/2014/main" id="{4CADC4F4-1094-4861-8C65-396D1D510F01}"/>
              </a:ext>
            </a:extLst>
          </p:cNvPr>
          <p:cNvSpPr/>
          <p:nvPr/>
        </p:nvSpPr>
        <p:spPr>
          <a:xfrm rot="13500000">
            <a:off x="5054997" y="11320946"/>
            <a:ext cx="276073" cy="172195"/>
          </a:xfrm>
          <a:prstGeom prst="rightArrow">
            <a:avLst>
              <a:gd name="adj1" fmla="val 24094"/>
              <a:gd name="adj2" fmla="val 8425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4A762655-B678-4F4A-874D-3BC8148D8097}"/>
              </a:ext>
            </a:extLst>
          </p:cNvPr>
          <p:cNvSpPr txBox="1"/>
          <p:nvPr/>
        </p:nvSpPr>
        <p:spPr>
          <a:xfrm>
            <a:off x="4080722" y="10698297"/>
            <a:ext cx="514800" cy="369332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10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A068CC5-CA68-4913-B7CE-468BD7795D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75500" y="-4722944"/>
            <a:ext cx="4706520" cy="3651821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FA596AD-D871-416B-84C8-5DE2A14DEC6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75500" y="-651453"/>
            <a:ext cx="4718713" cy="376155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DA364B9-83A4-4D5A-88D3-403456C512A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75500" y="3550207"/>
            <a:ext cx="4682134" cy="374936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96AE723-1D58-44E8-B52A-F6982D2B868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87104" y="7797876"/>
            <a:ext cx="4712616" cy="3767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489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E391FA2-709E-462A-9FB1-14774419BBCF}"/>
              </a:ext>
            </a:extLst>
          </p:cNvPr>
          <p:cNvSpPr txBox="1"/>
          <p:nvPr/>
        </p:nvSpPr>
        <p:spPr>
          <a:xfrm>
            <a:off x="188636" y="185256"/>
            <a:ext cx="7462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** </a:t>
            </a:r>
            <a:r>
              <a:rPr lang="ko-KR" altLang="en-US" b="1" dirty="0">
                <a:solidFill>
                  <a:srgbClr val="FF0000"/>
                </a:solidFill>
              </a:rPr>
              <a:t>아나콘다 설치 시</a:t>
            </a:r>
            <a:r>
              <a:rPr lang="en-US" altLang="ko-KR" b="1" dirty="0">
                <a:solidFill>
                  <a:srgbClr val="FF0000"/>
                </a:solidFill>
              </a:rPr>
              <a:t>, </a:t>
            </a:r>
            <a:r>
              <a:rPr lang="ko-KR" altLang="en-US" b="1" dirty="0">
                <a:solidFill>
                  <a:srgbClr val="FF0000"/>
                </a:solidFill>
              </a:rPr>
              <a:t>기존 </a:t>
            </a:r>
            <a:r>
              <a:rPr lang="ko-KR" altLang="en-US" b="1" dirty="0" err="1">
                <a:solidFill>
                  <a:srgbClr val="FF0000"/>
                </a:solidFill>
              </a:rPr>
              <a:t>파이썬이</a:t>
            </a:r>
            <a:r>
              <a:rPr lang="ko-KR" altLang="en-US" b="1" dirty="0">
                <a:solidFill>
                  <a:srgbClr val="FF0000"/>
                </a:solidFill>
              </a:rPr>
              <a:t> 없는데 실수로 체크를 </a:t>
            </a:r>
            <a:r>
              <a:rPr lang="ko-KR" altLang="en-US" b="1" dirty="0" err="1">
                <a:solidFill>
                  <a:srgbClr val="FF0000"/>
                </a:solidFill>
              </a:rPr>
              <a:t>안했어요</a:t>
            </a:r>
            <a:r>
              <a:rPr lang="ko-KR" altLang="en-US" b="1" dirty="0">
                <a:solidFill>
                  <a:srgbClr val="FF0000"/>
                </a:solidFill>
              </a:rPr>
              <a:t>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5C74C9A-D004-4E51-AFBD-5510B18BA4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625" y="647700"/>
            <a:ext cx="4686300" cy="3629025"/>
          </a:xfrm>
          <a:prstGeom prst="rect">
            <a:avLst/>
          </a:prstGeom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11630A0B-6169-4648-98AB-A16720A04A21}"/>
              </a:ext>
            </a:extLst>
          </p:cNvPr>
          <p:cNvSpPr/>
          <p:nvPr/>
        </p:nvSpPr>
        <p:spPr>
          <a:xfrm>
            <a:off x="934909" y="1673587"/>
            <a:ext cx="335092" cy="317241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FB8F4EB-9EA8-4F42-B80A-2C28F67853BF}"/>
              </a:ext>
            </a:extLst>
          </p:cNvPr>
          <p:cNvSpPr txBox="1"/>
          <p:nvPr/>
        </p:nvSpPr>
        <p:spPr>
          <a:xfrm>
            <a:off x="967723" y="1056739"/>
            <a:ext cx="3454134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▣ </a:t>
            </a:r>
            <a:r>
              <a:rPr lang="ko-KR" altLang="en-US" sz="1400" b="1" dirty="0">
                <a:solidFill>
                  <a:srgbClr val="FF0000"/>
                </a:solidFill>
              </a:rPr>
              <a:t>기존 파이썬 설치 </a:t>
            </a:r>
            <a:r>
              <a:rPr lang="en-US" altLang="ko-KR" sz="1400" b="1" dirty="0">
                <a:solidFill>
                  <a:srgbClr val="FF0000"/>
                </a:solidFill>
              </a:rPr>
              <a:t>X  </a:t>
            </a:r>
            <a:r>
              <a:rPr lang="en-US" altLang="ko-KR" sz="1400" b="1" dirty="0">
                <a:solidFill>
                  <a:srgbClr val="FF0000"/>
                </a:solidFill>
                <a:sym typeface="Wingdings" panose="05000000000000000000" pitchFamily="2" charset="2"/>
              </a:rPr>
              <a:t> </a:t>
            </a:r>
            <a:r>
              <a:rPr lang="ko-KR" altLang="en-US" sz="1400" b="1" dirty="0">
                <a:solidFill>
                  <a:srgbClr val="FF0000"/>
                </a:solidFill>
              </a:rPr>
              <a:t> 체크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en-US" altLang="ko-KR" sz="1400" b="1" dirty="0">
                <a:solidFill>
                  <a:srgbClr val="FF0000"/>
                </a:solidFill>
              </a:rPr>
              <a:t>□ </a:t>
            </a:r>
            <a:r>
              <a:rPr lang="ko-KR" altLang="en-US" sz="1400" b="1" dirty="0">
                <a:solidFill>
                  <a:srgbClr val="FF0000"/>
                </a:solidFill>
              </a:rPr>
              <a:t>기존 파이썬 설치 </a:t>
            </a:r>
            <a:r>
              <a:rPr lang="en-US" altLang="ko-KR" sz="1400" b="1" dirty="0">
                <a:solidFill>
                  <a:srgbClr val="FF0000"/>
                </a:solidFill>
              </a:rPr>
              <a:t>O  </a:t>
            </a:r>
            <a:r>
              <a:rPr lang="en-US" altLang="ko-KR" sz="1400" b="1" dirty="0">
                <a:solidFill>
                  <a:srgbClr val="FF0000"/>
                </a:solidFill>
                <a:sym typeface="Wingdings" panose="05000000000000000000" pitchFamily="2" charset="2"/>
              </a:rPr>
              <a:t> </a:t>
            </a:r>
            <a:r>
              <a:rPr lang="ko-KR" altLang="en-US" sz="1400" b="1" dirty="0">
                <a:solidFill>
                  <a:srgbClr val="FF0000"/>
                </a:solidFill>
              </a:rPr>
              <a:t> 체크 해제</a:t>
            </a:r>
            <a:endParaRPr lang="en-US" altLang="ko-KR" sz="1400" b="1" dirty="0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D55D85C-EC5C-4F2D-B756-A8B47B87E677}"/>
              </a:ext>
            </a:extLst>
          </p:cNvPr>
          <p:cNvSpPr txBox="1"/>
          <p:nvPr/>
        </p:nvSpPr>
        <p:spPr>
          <a:xfrm>
            <a:off x="6332714" y="1056739"/>
            <a:ext cx="1524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Window + s</a:t>
            </a:r>
            <a:endParaRPr lang="ko-KR" altLang="en-US" dirty="0"/>
          </a:p>
        </p:txBody>
      </p:sp>
      <p:pic>
        <p:nvPicPr>
          <p:cNvPr id="15" name="그래픽 14" descr="키보드 단색으로 채워진">
            <a:extLst>
              <a:ext uri="{FF2B5EF4-FFF2-40B4-BE49-F238E27FC236}">
                <a16:creationId xmlns:a16="http://schemas.microsoft.com/office/drawing/2014/main" id="{DBDEE948-3990-4B4B-82E3-0ABFF86D81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57019" y="1086230"/>
            <a:ext cx="352541" cy="352541"/>
          </a:xfrm>
          <a:prstGeom prst="rect">
            <a:avLst/>
          </a:prstGeom>
        </p:spPr>
      </p:pic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3526067C-290B-4C79-9299-B47297858B63}"/>
              </a:ext>
            </a:extLst>
          </p:cNvPr>
          <p:cNvSpPr/>
          <p:nvPr/>
        </p:nvSpPr>
        <p:spPr>
          <a:xfrm>
            <a:off x="6346874" y="1082682"/>
            <a:ext cx="1446340" cy="317241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5BFAAC5-099B-43E0-AEE3-4064047FB1EC}"/>
              </a:ext>
            </a:extLst>
          </p:cNvPr>
          <p:cNvSpPr txBox="1"/>
          <p:nvPr/>
        </p:nvSpPr>
        <p:spPr>
          <a:xfrm>
            <a:off x="8832096" y="1082682"/>
            <a:ext cx="2585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시스템 환경 변수 편집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CE43068C-5AC3-46EF-870F-55E6D29DC5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2714" y="1785078"/>
            <a:ext cx="7934325" cy="6467475"/>
          </a:xfrm>
          <a:prstGeom prst="rect">
            <a:avLst/>
          </a:prstGeom>
        </p:spPr>
      </p:pic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0AA22D82-8C98-4F94-AC46-3BBC5EBC39DE}"/>
              </a:ext>
            </a:extLst>
          </p:cNvPr>
          <p:cNvSpPr/>
          <p:nvPr/>
        </p:nvSpPr>
        <p:spPr>
          <a:xfrm>
            <a:off x="6707060" y="2502443"/>
            <a:ext cx="3452940" cy="78685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화살표: 오른쪽 24">
            <a:extLst>
              <a:ext uri="{FF2B5EF4-FFF2-40B4-BE49-F238E27FC236}">
                <a16:creationId xmlns:a16="http://schemas.microsoft.com/office/drawing/2014/main" id="{9262B2C6-B47B-4221-BBB5-0C98376F56F5}"/>
              </a:ext>
            </a:extLst>
          </p:cNvPr>
          <p:cNvSpPr/>
          <p:nvPr/>
        </p:nvSpPr>
        <p:spPr>
          <a:xfrm rot="13500000">
            <a:off x="9919707" y="3133404"/>
            <a:ext cx="276073" cy="172195"/>
          </a:xfrm>
          <a:prstGeom prst="rightArrow">
            <a:avLst>
              <a:gd name="adj1" fmla="val 24094"/>
              <a:gd name="adj2" fmla="val 8425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3E9E55E-5A82-4005-A957-48F3D8A84862}"/>
              </a:ext>
            </a:extLst>
          </p:cNvPr>
          <p:cNvSpPr txBox="1"/>
          <p:nvPr/>
        </p:nvSpPr>
        <p:spPr>
          <a:xfrm>
            <a:off x="6035174" y="620997"/>
            <a:ext cx="514297" cy="369332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C5407AB-AB7A-4A77-8E92-2CA0A4DDE75C}"/>
              </a:ext>
            </a:extLst>
          </p:cNvPr>
          <p:cNvSpPr txBox="1"/>
          <p:nvPr/>
        </p:nvSpPr>
        <p:spPr>
          <a:xfrm>
            <a:off x="8574947" y="620997"/>
            <a:ext cx="514297" cy="369332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7E788A7-161F-4F9C-9131-4DD2BEF8F28B}"/>
              </a:ext>
            </a:extLst>
          </p:cNvPr>
          <p:cNvSpPr txBox="1"/>
          <p:nvPr/>
        </p:nvSpPr>
        <p:spPr>
          <a:xfrm>
            <a:off x="6265565" y="2413754"/>
            <a:ext cx="514297" cy="369332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3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D0F4002-1F79-4C15-943B-DFAAB66BDA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5625" y="5061995"/>
            <a:ext cx="4688230" cy="3633531"/>
          </a:xfrm>
          <a:prstGeom prst="rect">
            <a:avLst/>
          </a:prstGeom>
        </p:spPr>
      </p:pic>
      <p:pic>
        <p:nvPicPr>
          <p:cNvPr id="17" name="그래픽 16" descr="키보드 단색으로 채워진">
            <a:extLst>
              <a:ext uri="{FF2B5EF4-FFF2-40B4-BE49-F238E27FC236}">
                <a16:creationId xmlns:a16="http://schemas.microsoft.com/office/drawing/2014/main" id="{250EF0BB-9F3A-46F4-A27D-1FE565F9B8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383385" y="1086229"/>
            <a:ext cx="352541" cy="352541"/>
          </a:xfrm>
          <a:prstGeom prst="rect">
            <a:avLst/>
          </a:prstGeom>
        </p:spPr>
      </p:pic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A3086AE4-7CD2-44B1-A7DB-347EB66143B5}"/>
              </a:ext>
            </a:extLst>
          </p:cNvPr>
          <p:cNvSpPr/>
          <p:nvPr/>
        </p:nvSpPr>
        <p:spPr>
          <a:xfrm>
            <a:off x="8855969" y="1082682"/>
            <a:ext cx="2445290" cy="317241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A7F4031-49B0-463E-BCA5-E6CDFC2D9C1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79862" y="8611560"/>
            <a:ext cx="73595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2721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ABF12E8-C902-45C0-9CD9-9098BC0A98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7575" y="-1704975"/>
            <a:ext cx="4514850" cy="5048250"/>
          </a:xfrm>
          <a:prstGeom prst="rect">
            <a:avLst/>
          </a:prstGeom>
        </p:spPr>
      </p:pic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7448719B-95F1-4718-B24B-532AAFB5B08F}"/>
              </a:ext>
            </a:extLst>
          </p:cNvPr>
          <p:cNvSpPr/>
          <p:nvPr/>
        </p:nvSpPr>
        <p:spPr>
          <a:xfrm>
            <a:off x="3703508" y="2353037"/>
            <a:ext cx="1478092" cy="317241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화살표: 오른쪽 25">
            <a:extLst>
              <a:ext uri="{FF2B5EF4-FFF2-40B4-BE49-F238E27FC236}">
                <a16:creationId xmlns:a16="http://schemas.microsoft.com/office/drawing/2014/main" id="{0C88E44A-49CE-4ABD-AAEF-411BB8DFB659}"/>
              </a:ext>
            </a:extLst>
          </p:cNvPr>
          <p:cNvSpPr/>
          <p:nvPr/>
        </p:nvSpPr>
        <p:spPr>
          <a:xfrm rot="13500000">
            <a:off x="5002021" y="2603705"/>
            <a:ext cx="276073" cy="172195"/>
          </a:xfrm>
          <a:prstGeom prst="rightArrow">
            <a:avLst>
              <a:gd name="adj1" fmla="val 24094"/>
              <a:gd name="adj2" fmla="val 8425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30BB65D6-EF11-4453-B696-66BB41A1038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8" b="238"/>
          <a:stretch/>
        </p:blipFill>
        <p:spPr>
          <a:xfrm>
            <a:off x="5549900" y="-1704975"/>
            <a:ext cx="5867400" cy="5529263"/>
          </a:xfrm>
          <a:prstGeom prst="rect">
            <a:avLst/>
          </a:prstGeom>
        </p:spPr>
      </p:pic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0BBF6501-F7FA-4D20-AF02-654C072CA055}"/>
              </a:ext>
            </a:extLst>
          </p:cNvPr>
          <p:cNvSpPr/>
          <p:nvPr/>
        </p:nvSpPr>
        <p:spPr>
          <a:xfrm>
            <a:off x="5786308" y="1408475"/>
            <a:ext cx="3611692" cy="317241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화살표: 오른쪽 27">
            <a:extLst>
              <a:ext uri="{FF2B5EF4-FFF2-40B4-BE49-F238E27FC236}">
                <a16:creationId xmlns:a16="http://schemas.microsoft.com/office/drawing/2014/main" id="{9093C1D4-28FC-41D8-B645-F6296449A50A}"/>
              </a:ext>
            </a:extLst>
          </p:cNvPr>
          <p:cNvSpPr/>
          <p:nvPr/>
        </p:nvSpPr>
        <p:spPr>
          <a:xfrm rot="13500000">
            <a:off x="9259965" y="1639619"/>
            <a:ext cx="276073" cy="172195"/>
          </a:xfrm>
          <a:prstGeom prst="rightArrow">
            <a:avLst>
              <a:gd name="adj1" fmla="val 24094"/>
              <a:gd name="adj2" fmla="val 8425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5B507D5E-5B90-4272-AE55-80250216ED78}"/>
              </a:ext>
            </a:extLst>
          </p:cNvPr>
          <p:cNvSpPr/>
          <p:nvPr/>
        </p:nvSpPr>
        <p:spPr>
          <a:xfrm>
            <a:off x="7754809" y="2018075"/>
            <a:ext cx="893891" cy="317241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화살표: 오른쪽 31">
            <a:extLst>
              <a:ext uri="{FF2B5EF4-FFF2-40B4-BE49-F238E27FC236}">
                <a16:creationId xmlns:a16="http://schemas.microsoft.com/office/drawing/2014/main" id="{C59096E3-4D6E-46A9-A1AF-6F76DA04AE0A}"/>
              </a:ext>
            </a:extLst>
          </p:cNvPr>
          <p:cNvSpPr/>
          <p:nvPr/>
        </p:nvSpPr>
        <p:spPr>
          <a:xfrm rot="13500000">
            <a:off x="8504050" y="2249218"/>
            <a:ext cx="276073" cy="172195"/>
          </a:xfrm>
          <a:prstGeom prst="rightArrow">
            <a:avLst>
              <a:gd name="adj1" fmla="val 24094"/>
              <a:gd name="adj2" fmla="val 8425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78456668-9394-48BA-870E-931C3B6791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5610" y="4085000"/>
            <a:ext cx="4981575" cy="4743450"/>
          </a:xfrm>
          <a:prstGeom prst="rect">
            <a:avLst/>
          </a:prstGeom>
        </p:spPr>
      </p:pic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BE51F127-39C7-4589-9104-B08991BDC106}"/>
              </a:ext>
            </a:extLst>
          </p:cNvPr>
          <p:cNvSpPr/>
          <p:nvPr/>
        </p:nvSpPr>
        <p:spPr>
          <a:xfrm>
            <a:off x="4916797" y="4506050"/>
            <a:ext cx="893891" cy="317241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화살표: 오른쪽 36">
            <a:extLst>
              <a:ext uri="{FF2B5EF4-FFF2-40B4-BE49-F238E27FC236}">
                <a16:creationId xmlns:a16="http://schemas.microsoft.com/office/drawing/2014/main" id="{FD13D64A-D083-4073-9C05-E7EB91C87467}"/>
              </a:ext>
            </a:extLst>
          </p:cNvPr>
          <p:cNvSpPr/>
          <p:nvPr/>
        </p:nvSpPr>
        <p:spPr>
          <a:xfrm rot="13500000">
            <a:off x="5666038" y="4737193"/>
            <a:ext cx="276073" cy="172195"/>
          </a:xfrm>
          <a:prstGeom prst="rightArrow">
            <a:avLst>
              <a:gd name="adj1" fmla="val 24094"/>
              <a:gd name="adj2" fmla="val 8425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6A68BEA-5C4E-4AAE-ACE4-DB59416E1858}"/>
              </a:ext>
            </a:extLst>
          </p:cNvPr>
          <p:cNvSpPr txBox="1"/>
          <p:nvPr/>
        </p:nvSpPr>
        <p:spPr>
          <a:xfrm>
            <a:off x="5402888" y="1059656"/>
            <a:ext cx="514297" cy="369332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5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2E06FE9-F63C-4CFC-91D8-45AAA9038928}"/>
              </a:ext>
            </a:extLst>
          </p:cNvPr>
          <p:cNvSpPr txBox="1"/>
          <p:nvPr/>
        </p:nvSpPr>
        <p:spPr>
          <a:xfrm>
            <a:off x="3200400" y="2239022"/>
            <a:ext cx="514297" cy="369332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4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FBAC82B-8989-4F58-81BD-B842E9659EA5}"/>
              </a:ext>
            </a:extLst>
          </p:cNvPr>
          <p:cNvSpPr txBox="1"/>
          <p:nvPr/>
        </p:nvSpPr>
        <p:spPr>
          <a:xfrm>
            <a:off x="7240512" y="1983705"/>
            <a:ext cx="514297" cy="369332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6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71D4FCA-80B8-492D-8E98-E6994113DD8F}"/>
              </a:ext>
            </a:extLst>
          </p:cNvPr>
          <p:cNvSpPr txBox="1"/>
          <p:nvPr/>
        </p:nvSpPr>
        <p:spPr>
          <a:xfrm>
            <a:off x="4634248" y="4098618"/>
            <a:ext cx="514297" cy="369332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7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361293D-BE7E-425E-A82C-21929C34C4EF}"/>
              </a:ext>
            </a:extLst>
          </p:cNvPr>
          <p:cNvSpPr txBox="1"/>
          <p:nvPr/>
        </p:nvSpPr>
        <p:spPr>
          <a:xfrm>
            <a:off x="11537712" y="6266691"/>
            <a:ext cx="30814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C:\anaconda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B36358D-3A47-479A-8023-23B625B760BB}"/>
              </a:ext>
            </a:extLst>
          </p:cNvPr>
          <p:cNvSpPr txBox="1"/>
          <p:nvPr/>
        </p:nvSpPr>
        <p:spPr>
          <a:xfrm>
            <a:off x="11537712" y="6742378"/>
            <a:ext cx="30814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C:\anaconda\Library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6F8EF8B-E711-4C07-B75E-6055F357C2FA}"/>
              </a:ext>
            </a:extLst>
          </p:cNvPr>
          <p:cNvSpPr txBox="1"/>
          <p:nvPr/>
        </p:nvSpPr>
        <p:spPr>
          <a:xfrm>
            <a:off x="11563454" y="7218065"/>
            <a:ext cx="30814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C:\anaconda\Scripts</a:t>
            </a:r>
          </a:p>
        </p:txBody>
      </p:sp>
      <p:pic>
        <p:nvPicPr>
          <p:cNvPr id="53" name="그림 52">
            <a:extLst>
              <a:ext uri="{FF2B5EF4-FFF2-40B4-BE49-F238E27FC236}">
                <a16:creationId xmlns:a16="http://schemas.microsoft.com/office/drawing/2014/main" id="{0F94063C-99F7-4728-A7D3-394ED9D272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7136" y="4112782"/>
            <a:ext cx="5000625" cy="4762500"/>
          </a:xfrm>
          <a:prstGeom prst="rect">
            <a:avLst/>
          </a:prstGeom>
        </p:spPr>
      </p:pic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B8C45F4B-DADD-4531-8295-222AD1014892}"/>
              </a:ext>
            </a:extLst>
          </p:cNvPr>
          <p:cNvSpPr/>
          <p:nvPr/>
        </p:nvSpPr>
        <p:spPr>
          <a:xfrm>
            <a:off x="6346620" y="6553990"/>
            <a:ext cx="3845129" cy="63738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9F6B833-A885-4C8E-9CEE-36E56A53FBE2}"/>
              </a:ext>
            </a:extLst>
          </p:cNvPr>
          <p:cNvSpPr txBox="1"/>
          <p:nvPr/>
        </p:nvSpPr>
        <p:spPr>
          <a:xfrm>
            <a:off x="9642522" y="6673334"/>
            <a:ext cx="514297" cy="369332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8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56" name="그래픽 55" descr="키보드 단색으로 채워진">
            <a:extLst>
              <a:ext uri="{FF2B5EF4-FFF2-40B4-BE49-F238E27FC236}">
                <a16:creationId xmlns:a16="http://schemas.microsoft.com/office/drawing/2014/main" id="{B5B47111-5029-4C5E-BC2B-2AC98359E0B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398305" y="6684291"/>
            <a:ext cx="352541" cy="352541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4B0411EB-FDF6-4E94-953E-92393523A18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931597" y="-1520454"/>
            <a:ext cx="10498222" cy="552955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F04C847-FFAE-401A-85EB-C7793853D0C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563454" y="8201959"/>
            <a:ext cx="10297036" cy="4810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6481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326C83DD-BB37-47EF-B09A-EC8C271042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3760" y="435429"/>
            <a:ext cx="7934325" cy="64960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D80A232-DFDE-4757-9B76-0DCBE4C8856A}"/>
              </a:ext>
            </a:extLst>
          </p:cNvPr>
          <p:cNvSpPr txBox="1"/>
          <p:nvPr/>
        </p:nvSpPr>
        <p:spPr>
          <a:xfrm>
            <a:off x="2467430" y="0"/>
            <a:ext cx="1524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Window + s</a:t>
            </a:r>
            <a:endParaRPr lang="ko-KR" altLang="en-US" dirty="0"/>
          </a:p>
        </p:txBody>
      </p:sp>
      <p:pic>
        <p:nvPicPr>
          <p:cNvPr id="11" name="그래픽 10" descr="키보드 단색으로 채워진">
            <a:extLst>
              <a:ext uri="{FF2B5EF4-FFF2-40B4-BE49-F238E27FC236}">
                <a16:creationId xmlns:a16="http://schemas.microsoft.com/office/drawing/2014/main" id="{14CD675A-B7AE-4A08-B97E-D742BD623C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91735" y="29491"/>
            <a:ext cx="352541" cy="352541"/>
          </a:xfrm>
          <a:prstGeom prst="rect">
            <a:avLst/>
          </a:prstGeom>
        </p:spPr>
      </p:pic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544B7A83-8917-4419-8B03-CF5322047E40}"/>
              </a:ext>
            </a:extLst>
          </p:cNvPr>
          <p:cNvSpPr/>
          <p:nvPr/>
        </p:nvSpPr>
        <p:spPr>
          <a:xfrm>
            <a:off x="2481590" y="25943"/>
            <a:ext cx="1446340" cy="317241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5684A5B-7110-4D6A-975B-D4FAD211DA5D}"/>
              </a:ext>
            </a:extLst>
          </p:cNvPr>
          <p:cNvSpPr txBox="1"/>
          <p:nvPr/>
        </p:nvSpPr>
        <p:spPr>
          <a:xfrm>
            <a:off x="1889328" y="0"/>
            <a:ext cx="514297" cy="369332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66B7B69-959A-4B75-ADF2-DB70E230532A}"/>
              </a:ext>
            </a:extLst>
          </p:cNvPr>
          <p:cNvSpPr txBox="1"/>
          <p:nvPr/>
        </p:nvSpPr>
        <p:spPr>
          <a:xfrm>
            <a:off x="4062189" y="6571184"/>
            <a:ext cx="1524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anaconda</a:t>
            </a:r>
            <a:endParaRPr lang="ko-KR" altLang="en-US" dirty="0"/>
          </a:p>
        </p:txBody>
      </p:sp>
      <p:pic>
        <p:nvPicPr>
          <p:cNvPr id="17" name="그래픽 16" descr="키보드 단색으로 채워진">
            <a:extLst>
              <a:ext uri="{FF2B5EF4-FFF2-40B4-BE49-F238E27FC236}">
                <a16:creationId xmlns:a16="http://schemas.microsoft.com/office/drawing/2014/main" id="{E4EF8CF5-E164-44A0-B147-DB912B5A9E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36551" y="6876446"/>
            <a:ext cx="352541" cy="352541"/>
          </a:xfrm>
          <a:prstGeom prst="rect">
            <a:avLst/>
          </a:prstGeom>
        </p:spPr>
      </p:pic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4B3D0442-4A80-494E-AE76-18A46F44A6D7}"/>
              </a:ext>
            </a:extLst>
          </p:cNvPr>
          <p:cNvSpPr/>
          <p:nvPr/>
        </p:nvSpPr>
        <p:spPr>
          <a:xfrm>
            <a:off x="4076349" y="6597127"/>
            <a:ext cx="1446340" cy="317241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E036741-0E1E-4EFE-87C5-C8261F8F1928}"/>
              </a:ext>
            </a:extLst>
          </p:cNvPr>
          <p:cNvSpPr txBox="1"/>
          <p:nvPr/>
        </p:nvSpPr>
        <p:spPr>
          <a:xfrm>
            <a:off x="3556658" y="6567165"/>
            <a:ext cx="514297" cy="369332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34C86085-2574-4FC7-B4A5-10EEB37EE062}"/>
              </a:ext>
            </a:extLst>
          </p:cNvPr>
          <p:cNvSpPr/>
          <p:nvPr/>
        </p:nvSpPr>
        <p:spPr>
          <a:xfrm>
            <a:off x="2262516" y="1163954"/>
            <a:ext cx="3452940" cy="78685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153102F-58E8-409C-A558-1CACE9D9C9CB}"/>
              </a:ext>
            </a:extLst>
          </p:cNvPr>
          <p:cNvSpPr txBox="1"/>
          <p:nvPr/>
        </p:nvSpPr>
        <p:spPr>
          <a:xfrm>
            <a:off x="5077325" y="1372716"/>
            <a:ext cx="509169" cy="369332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3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240F845-E3B1-4F8D-9AA3-3F2FFBA829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89328" y="7228987"/>
            <a:ext cx="74971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5267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3E38513B-38E9-49D7-902D-309F6EEA240D}"/>
              </a:ext>
            </a:extLst>
          </p:cNvPr>
          <p:cNvSpPr txBox="1"/>
          <p:nvPr/>
        </p:nvSpPr>
        <p:spPr>
          <a:xfrm>
            <a:off x="1649400" y="537028"/>
            <a:ext cx="505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(base) &gt; </a:t>
            </a:r>
            <a:r>
              <a:rPr lang="en-US" altLang="ko-KR" dirty="0" err="1"/>
              <a:t>conda</a:t>
            </a:r>
            <a:r>
              <a:rPr lang="en-US" altLang="ko-KR" dirty="0"/>
              <a:t> update -n base </a:t>
            </a:r>
            <a:r>
              <a:rPr lang="en-US" altLang="ko-KR" dirty="0" err="1"/>
              <a:t>conda</a:t>
            </a:r>
            <a:endParaRPr lang="ko-KR" altLang="en-US" dirty="0"/>
          </a:p>
        </p:txBody>
      </p:sp>
      <p:pic>
        <p:nvPicPr>
          <p:cNvPr id="31" name="그래픽 30" descr="키보드 단색으로 채워진">
            <a:extLst>
              <a:ext uri="{FF2B5EF4-FFF2-40B4-BE49-F238E27FC236}">
                <a16:creationId xmlns:a16="http://schemas.microsoft.com/office/drawing/2014/main" id="{1C1607EC-167C-42CD-B99C-7D4257C2C4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08224" y="550490"/>
            <a:ext cx="352541" cy="35254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8066FD81-967C-4CAE-8D1C-D3B8E08D7BA4}"/>
              </a:ext>
            </a:extLst>
          </p:cNvPr>
          <p:cNvSpPr txBox="1"/>
          <p:nvPr/>
        </p:nvSpPr>
        <p:spPr>
          <a:xfrm>
            <a:off x="693927" y="542095"/>
            <a:ext cx="514297" cy="369332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4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2214D10-6FBE-4401-99B5-FC6D7E4AB993}"/>
              </a:ext>
            </a:extLst>
          </p:cNvPr>
          <p:cNvSpPr txBox="1"/>
          <p:nvPr/>
        </p:nvSpPr>
        <p:spPr>
          <a:xfrm>
            <a:off x="7251915" y="533699"/>
            <a:ext cx="4294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&gt; </a:t>
            </a:r>
            <a:r>
              <a:rPr lang="en-US" altLang="ko-KR" dirty="0" err="1"/>
              <a:t>conda</a:t>
            </a:r>
            <a:r>
              <a:rPr lang="en-US" altLang="ko-KR" dirty="0"/>
              <a:t> update --all</a:t>
            </a:r>
            <a:endParaRPr lang="ko-KR" altLang="en-US" dirty="0"/>
          </a:p>
        </p:txBody>
      </p:sp>
      <p:pic>
        <p:nvPicPr>
          <p:cNvPr id="27" name="그래픽 26" descr="키보드 단색으로 채워진">
            <a:extLst>
              <a:ext uri="{FF2B5EF4-FFF2-40B4-BE49-F238E27FC236}">
                <a16:creationId xmlns:a16="http://schemas.microsoft.com/office/drawing/2014/main" id="{22629A87-B55B-4686-B900-8C3A824487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10739" y="547161"/>
            <a:ext cx="352541" cy="352541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9DDD219D-1235-4FD3-91D0-7C669D93CCD6}"/>
              </a:ext>
            </a:extLst>
          </p:cNvPr>
          <p:cNvSpPr txBox="1"/>
          <p:nvPr/>
        </p:nvSpPr>
        <p:spPr>
          <a:xfrm>
            <a:off x="6296442" y="538766"/>
            <a:ext cx="514297" cy="369332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5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BCC428A-3F73-42B6-952F-D1A86307748A}"/>
              </a:ext>
            </a:extLst>
          </p:cNvPr>
          <p:cNvSpPr txBox="1"/>
          <p:nvPr/>
        </p:nvSpPr>
        <p:spPr>
          <a:xfrm>
            <a:off x="1797942" y="1067207"/>
            <a:ext cx="3262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Proceed([y]/n)? </a:t>
            </a:r>
            <a:r>
              <a:rPr lang="en-US" altLang="ko-KR" dirty="0">
                <a:sym typeface="Wingdings" panose="05000000000000000000" pitchFamily="2" charset="2"/>
              </a:rPr>
              <a:t>y</a:t>
            </a:r>
            <a:endParaRPr lang="ko-KR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6D964B5-A22D-4B53-9224-4A3FFB4F6F5E}"/>
              </a:ext>
            </a:extLst>
          </p:cNvPr>
          <p:cNvSpPr txBox="1"/>
          <p:nvPr/>
        </p:nvSpPr>
        <p:spPr>
          <a:xfrm>
            <a:off x="7400457" y="1023177"/>
            <a:ext cx="3262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Proceed([y]/n)? </a:t>
            </a:r>
            <a:r>
              <a:rPr lang="en-US" altLang="ko-KR" dirty="0">
                <a:sym typeface="Wingdings" panose="05000000000000000000" pitchFamily="2" charset="2"/>
              </a:rPr>
              <a:t>y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453B33D-1B5B-40D7-9931-E1004ED215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5897" y="1512655"/>
            <a:ext cx="9286875" cy="4829175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27D6A99D-20A0-429F-AF73-48F9CE121B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423" y="6307510"/>
            <a:ext cx="10851821" cy="5840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3308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3E38513B-38E9-49D7-902D-309F6EEA240D}"/>
              </a:ext>
            </a:extLst>
          </p:cNvPr>
          <p:cNvSpPr txBox="1"/>
          <p:nvPr/>
        </p:nvSpPr>
        <p:spPr>
          <a:xfrm>
            <a:off x="2412952" y="507465"/>
            <a:ext cx="6135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(base) &gt; </a:t>
            </a:r>
            <a:r>
              <a:rPr lang="en-US" altLang="ko-KR" dirty="0" err="1"/>
              <a:t>conda</a:t>
            </a:r>
            <a:r>
              <a:rPr lang="en-US" altLang="ko-KR" dirty="0"/>
              <a:t> create -n </a:t>
            </a:r>
            <a:r>
              <a:rPr lang="en-US" altLang="ko-KR" dirty="0" err="1"/>
              <a:t>chemeng</a:t>
            </a:r>
            <a:r>
              <a:rPr lang="en-US" altLang="ko-KR" dirty="0"/>
              <a:t> python=3.8</a:t>
            </a:r>
            <a:endParaRPr lang="ko-KR" altLang="en-US" dirty="0"/>
          </a:p>
        </p:txBody>
      </p:sp>
      <p:pic>
        <p:nvPicPr>
          <p:cNvPr id="31" name="그래픽 30" descr="키보드 단색으로 채워진">
            <a:extLst>
              <a:ext uri="{FF2B5EF4-FFF2-40B4-BE49-F238E27FC236}">
                <a16:creationId xmlns:a16="http://schemas.microsoft.com/office/drawing/2014/main" id="{1C1607EC-167C-42CD-B99C-7D4257C2C4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71777" y="520927"/>
            <a:ext cx="352541" cy="35254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8066FD81-967C-4CAE-8D1C-D3B8E08D7BA4}"/>
              </a:ext>
            </a:extLst>
          </p:cNvPr>
          <p:cNvSpPr txBox="1"/>
          <p:nvPr/>
        </p:nvSpPr>
        <p:spPr>
          <a:xfrm>
            <a:off x="1457480" y="512532"/>
            <a:ext cx="514297" cy="369332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6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BCC428A-3F73-42B6-952F-D1A86307748A}"/>
              </a:ext>
            </a:extLst>
          </p:cNvPr>
          <p:cNvSpPr txBox="1"/>
          <p:nvPr/>
        </p:nvSpPr>
        <p:spPr>
          <a:xfrm>
            <a:off x="2561495" y="1037644"/>
            <a:ext cx="3262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Proceed([y]/n)? </a:t>
            </a:r>
            <a:r>
              <a:rPr lang="en-US" altLang="ko-KR" dirty="0">
                <a:sym typeface="Wingdings" panose="05000000000000000000" pitchFamily="2" charset="2"/>
              </a:rPr>
              <a:t>y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0D1C914-9EFC-41BD-A402-70A19F62F9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4628" y="1571452"/>
            <a:ext cx="9277350" cy="4857750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A7600105-870B-4606-897E-0CEFA68AFA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8515" y="6858000"/>
            <a:ext cx="9534970" cy="5956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288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514</TotalTime>
  <Words>345</Words>
  <Application>Microsoft Office PowerPoint</Application>
  <PresentationFormat>와이드스크린</PresentationFormat>
  <Paragraphs>105</Paragraphs>
  <Slides>19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2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홍석영</dc:creator>
  <cp:lastModifiedBy>홍석영</cp:lastModifiedBy>
  <cp:revision>9</cp:revision>
  <dcterms:created xsi:type="dcterms:W3CDTF">2022-01-28T01:47:39Z</dcterms:created>
  <dcterms:modified xsi:type="dcterms:W3CDTF">2022-02-05T03:57:01Z</dcterms:modified>
</cp:coreProperties>
</file>